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59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3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92C7E4-A4C4-43FA-8399-58E9EFADD3D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AFA6BB6C-7FA5-471E-809C-6A422274C0E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Fattore sociale</a:t>
          </a:r>
          <a:endParaRPr lang="en-US"/>
        </a:p>
      </dgm:t>
    </dgm:pt>
    <dgm:pt modelId="{2AB3FDF8-A6B2-4BE0-9E66-B81CAA53BF15}" type="parTrans" cxnId="{7A5AE68A-E94C-4D9B-9484-1F0399ADB8D2}">
      <dgm:prSet/>
      <dgm:spPr/>
      <dgm:t>
        <a:bodyPr/>
        <a:lstStyle/>
        <a:p>
          <a:endParaRPr lang="en-US"/>
        </a:p>
      </dgm:t>
    </dgm:pt>
    <dgm:pt modelId="{BBEA9F5D-57DF-4CE6-B62F-B5950AFB1828}" type="sibTrans" cxnId="{7A5AE68A-E94C-4D9B-9484-1F0399ADB8D2}">
      <dgm:prSet/>
      <dgm:spPr/>
      <dgm:t>
        <a:bodyPr/>
        <a:lstStyle/>
        <a:p>
          <a:endParaRPr lang="en-US"/>
        </a:p>
      </dgm:t>
    </dgm:pt>
    <dgm:pt modelId="{EB57270B-DDBD-45B2-A3A1-824A68C73A8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Fattore operativo</a:t>
          </a:r>
          <a:endParaRPr lang="en-US"/>
        </a:p>
      </dgm:t>
    </dgm:pt>
    <dgm:pt modelId="{A766BD4E-56DC-4B9E-A9B7-E406285D96F3}" type="parTrans" cxnId="{DDEEA0FC-C53A-4F1D-9855-43588B9D8B02}">
      <dgm:prSet/>
      <dgm:spPr/>
      <dgm:t>
        <a:bodyPr/>
        <a:lstStyle/>
        <a:p>
          <a:endParaRPr lang="en-US"/>
        </a:p>
      </dgm:t>
    </dgm:pt>
    <dgm:pt modelId="{99DD57D9-5C4B-4D7E-A760-1F676C3C7EF8}" type="sibTrans" cxnId="{DDEEA0FC-C53A-4F1D-9855-43588B9D8B02}">
      <dgm:prSet/>
      <dgm:spPr/>
      <dgm:t>
        <a:bodyPr/>
        <a:lstStyle/>
        <a:p>
          <a:endParaRPr lang="en-US"/>
        </a:p>
      </dgm:t>
    </dgm:pt>
    <dgm:pt modelId="{E7112B61-CC09-45AE-943B-B1A06CF25FDC}" type="pres">
      <dgm:prSet presAssocID="{7F92C7E4-A4C4-43FA-8399-58E9EFADD3D8}" presName="root" presStyleCnt="0">
        <dgm:presLayoutVars>
          <dgm:dir/>
          <dgm:resizeHandles val="exact"/>
        </dgm:presLayoutVars>
      </dgm:prSet>
      <dgm:spPr/>
    </dgm:pt>
    <dgm:pt modelId="{710B8D1B-DD0A-479F-9240-1033D3E4B8AE}" type="pres">
      <dgm:prSet presAssocID="{AFA6BB6C-7FA5-471E-809C-6A422274C0E1}" presName="compNode" presStyleCnt="0"/>
      <dgm:spPr/>
    </dgm:pt>
    <dgm:pt modelId="{E758F095-517D-4487-9052-4ABBACEF1262}" type="pres">
      <dgm:prSet presAssocID="{AFA6BB6C-7FA5-471E-809C-6A422274C0E1}" presName="iconBgRect" presStyleLbl="bgShp" presStyleIdx="0" presStyleCnt="2"/>
      <dgm:spPr/>
    </dgm:pt>
    <dgm:pt modelId="{DA42E028-15C1-4548-8CFF-2C3701BBF38E}" type="pres">
      <dgm:prSet presAssocID="{AFA6BB6C-7FA5-471E-809C-6A422274C0E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po"/>
        </a:ext>
      </dgm:extLst>
    </dgm:pt>
    <dgm:pt modelId="{AEF95004-25BB-4E4A-86DD-7D19F0E8AFA3}" type="pres">
      <dgm:prSet presAssocID="{AFA6BB6C-7FA5-471E-809C-6A422274C0E1}" presName="spaceRect" presStyleCnt="0"/>
      <dgm:spPr/>
    </dgm:pt>
    <dgm:pt modelId="{9722C97F-CCC6-44B8-8CFA-0C45DF20418B}" type="pres">
      <dgm:prSet presAssocID="{AFA6BB6C-7FA5-471E-809C-6A422274C0E1}" presName="textRect" presStyleLbl="revTx" presStyleIdx="0" presStyleCnt="2">
        <dgm:presLayoutVars>
          <dgm:chMax val="1"/>
          <dgm:chPref val="1"/>
        </dgm:presLayoutVars>
      </dgm:prSet>
      <dgm:spPr/>
    </dgm:pt>
    <dgm:pt modelId="{3259394A-4754-4C59-AF75-712EDF512AF0}" type="pres">
      <dgm:prSet presAssocID="{BBEA9F5D-57DF-4CE6-B62F-B5950AFB1828}" presName="sibTrans" presStyleCnt="0"/>
      <dgm:spPr/>
    </dgm:pt>
    <dgm:pt modelId="{3E744CF2-722A-4620-ACFD-B181C59E6088}" type="pres">
      <dgm:prSet presAssocID="{EB57270B-DDBD-45B2-A3A1-824A68C73A8E}" presName="compNode" presStyleCnt="0"/>
      <dgm:spPr/>
    </dgm:pt>
    <dgm:pt modelId="{BD2381AC-92EF-4278-808B-715F61CF9224}" type="pres">
      <dgm:prSet presAssocID="{EB57270B-DDBD-45B2-A3A1-824A68C73A8E}" presName="iconBgRect" presStyleLbl="bgShp" presStyleIdx="1" presStyleCnt="2"/>
      <dgm:spPr/>
    </dgm:pt>
    <dgm:pt modelId="{31EF473E-9380-41F9-9DB3-97140E46383A}" type="pres">
      <dgm:prSet presAssocID="{EB57270B-DDBD-45B2-A3A1-824A68C73A8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6999FD28-4C9E-4EF2-B50C-F62BF7521EB0}" type="pres">
      <dgm:prSet presAssocID="{EB57270B-DDBD-45B2-A3A1-824A68C73A8E}" presName="spaceRect" presStyleCnt="0"/>
      <dgm:spPr/>
    </dgm:pt>
    <dgm:pt modelId="{853DA4EF-F6D4-4E70-A1E7-1A4F2B3650D1}" type="pres">
      <dgm:prSet presAssocID="{EB57270B-DDBD-45B2-A3A1-824A68C73A8E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2252D5D-06EA-43AF-8FDC-F229250F62DC}" type="presOf" srcId="{7F92C7E4-A4C4-43FA-8399-58E9EFADD3D8}" destId="{E7112B61-CC09-45AE-943B-B1A06CF25FDC}" srcOrd="0" destOrd="0" presId="urn:microsoft.com/office/officeart/2018/5/layout/IconCircleLabelList"/>
    <dgm:cxn modelId="{7A5AE68A-E94C-4D9B-9484-1F0399ADB8D2}" srcId="{7F92C7E4-A4C4-43FA-8399-58E9EFADD3D8}" destId="{AFA6BB6C-7FA5-471E-809C-6A422274C0E1}" srcOrd="0" destOrd="0" parTransId="{2AB3FDF8-A6B2-4BE0-9E66-B81CAA53BF15}" sibTransId="{BBEA9F5D-57DF-4CE6-B62F-B5950AFB1828}"/>
    <dgm:cxn modelId="{DE130EC6-BD31-4E8F-BFAF-B67059C907F3}" type="presOf" srcId="{AFA6BB6C-7FA5-471E-809C-6A422274C0E1}" destId="{9722C97F-CCC6-44B8-8CFA-0C45DF20418B}" srcOrd="0" destOrd="0" presId="urn:microsoft.com/office/officeart/2018/5/layout/IconCircleLabelList"/>
    <dgm:cxn modelId="{B2FA32E6-89F8-4A53-818F-6E93C1761534}" type="presOf" srcId="{EB57270B-DDBD-45B2-A3A1-824A68C73A8E}" destId="{853DA4EF-F6D4-4E70-A1E7-1A4F2B3650D1}" srcOrd="0" destOrd="0" presId="urn:microsoft.com/office/officeart/2018/5/layout/IconCircleLabelList"/>
    <dgm:cxn modelId="{DDEEA0FC-C53A-4F1D-9855-43588B9D8B02}" srcId="{7F92C7E4-A4C4-43FA-8399-58E9EFADD3D8}" destId="{EB57270B-DDBD-45B2-A3A1-824A68C73A8E}" srcOrd="1" destOrd="0" parTransId="{A766BD4E-56DC-4B9E-A9B7-E406285D96F3}" sibTransId="{99DD57D9-5C4B-4D7E-A760-1F676C3C7EF8}"/>
    <dgm:cxn modelId="{87D4746B-4D14-4771-B1C7-62E20CFED49F}" type="presParOf" srcId="{E7112B61-CC09-45AE-943B-B1A06CF25FDC}" destId="{710B8D1B-DD0A-479F-9240-1033D3E4B8AE}" srcOrd="0" destOrd="0" presId="urn:microsoft.com/office/officeart/2018/5/layout/IconCircleLabelList"/>
    <dgm:cxn modelId="{D402BB2F-F8B4-4C97-806A-A0BD0F8247A3}" type="presParOf" srcId="{710B8D1B-DD0A-479F-9240-1033D3E4B8AE}" destId="{E758F095-517D-4487-9052-4ABBACEF1262}" srcOrd="0" destOrd="0" presId="urn:microsoft.com/office/officeart/2018/5/layout/IconCircleLabelList"/>
    <dgm:cxn modelId="{1BE0687A-394E-4B5A-8549-D6498AEAFCCE}" type="presParOf" srcId="{710B8D1B-DD0A-479F-9240-1033D3E4B8AE}" destId="{DA42E028-15C1-4548-8CFF-2C3701BBF38E}" srcOrd="1" destOrd="0" presId="urn:microsoft.com/office/officeart/2018/5/layout/IconCircleLabelList"/>
    <dgm:cxn modelId="{11D7DC18-E887-4A6D-A2E9-6CD2DC5F0C34}" type="presParOf" srcId="{710B8D1B-DD0A-479F-9240-1033D3E4B8AE}" destId="{AEF95004-25BB-4E4A-86DD-7D19F0E8AFA3}" srcOrd="2" destOrd="0" presId="urn:microsoft.com/office/officeart/2018/5/layout/IconCircleLabelList"/>
    <dgm:cxn modelId="{4FD2D310-ED9C-4B05-88C9-14B5AA217AA1}" type="presParOf" srcId="{710B8D1B-DD0A-479F-9240-1033D3E4B8AE}" destId="{9722C97F-CCC6-44B8-8CFA-0C45DF20418B}" srcOrd="3" destOrd="0" presId="urn:microsoft.com/office/officeart/2018/5/layout/IconCircleLabelList"/>
    <dgm:cxn modelId="{7D7AF010-A3AA-413C-BB06-9C4D63B85300}" type="presParOf" srcId="{E7112B61-CC09-45AE-943B-B1A06CF25FDC}" destId="{3259394A-4754-4C59-AF75-712EDF512AF0}" srcOrd="1" destOrd="0" presId="urn:microsoft.com/office/officeart/2018/5/layout/IconCircleLabelList"/>
    <dgm:cxn modelId="{F63605FF-61C2-4FB0-BDE1-1C92D75DE225}" type="presParOf" srcId="{E7112B61-CC09-45AE-943B-B1A06CF25FDC}" destId="{3E744CF2-722A-4620-ACFD-B181C59E6088}" srcOrd="2" destOrd="0" presId="urn:microsoft.com/office/officeart/2018/5/layout/IconCircleLabelList"/>
    <dgm:cxn modelId="{33DFFFF0-0CB8-4DFF-A635-D6CEB0DFD44A}" type="presParOf" srcId="{3E744CF2-722A-4620-ACFD-B181C59E6088}" destId="{BD2381AC-92EF-4278-808B-715F61CF9224}" srcOrd="0" destOrd="0" presId="urn:microsoft.com/office/officeart/2018/5/layout/IconCircleLabelList"/>
    <dgm:cxn modelId="{B1458099-0F28-44C9-B6D2-498853DCC60D}" type="presParOf" srcId="{3E744CF2-722A-4620-ACFD-B181C59E6088}" destId="{31EF473E-9380-41F9-9DB3-97140E46383A}" srcOrd="1" destOrd="0" presId="urn:microsoft.com/office/officeart/2018/5/layout/IconCircleLabelList"/>
    <dgm:cxn modelId="{217DA707-D651-458C-90FF-D0AE098D7605}" type="presParOf" srcId="{3E744CF2-722A-4620-ACFD-B181C59E6088}" destId="{6999FD28-4C9E-4EF2-B50C-F62BF7521EB0}" srcOrd="2" destOrd="0" presId="urn:microsoft.com/office/officeart/2018/5/layout/IconCircleLabelList"/>
    <dgm:cxn modelId="{47B5D279-744C-4406-B0A7-18B2A340FC0A}" type="presParOf" srcId="{3E744CF2-722A-4620-ACFD-B181C59E6088}" destId="{853DA4EF-F6D4-4E70-A1E7-1A4F2B3650D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570B3-7697-4C44-A648-9D3C39407BE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E9BC93-6459-4BF5-8688-667005A9FBA8}">
      <dgm:prSet phldrT="[Testo]" custT="1"/>
      <dgm:spPr/>
      <dgm:t>
        <a:bodyPr/>
        <a:lstStyle/>
        <a:p>
          <a:r>
            <a:rPr lang="it-IT" sz="2800" b="1" dirty="0"/>
            <a:t>CHITINA E CHITOSANO</a:t>
          </a:r>
        </a:p>
      </dgm:t>
    </dgm:pt>
    <dgm:pt modelId="{ED1E7E02-79D1-4E5D-86B7-186353766369}" type="parTrans" cxnId="{8C7839D6-B720-4515-A0E6-5712B1AB82CA}">
      <dgm:prSet/>
      <dgm:spPr/>
      <dgm:t>
        <a:bodyPr/>
        <a:lstStyle/>
        <a:p>
          <a:endParaRPr lang="it-IT"/>
        </a:p>
      </dgm:t>
    </dgm:pt>
    <dgm:pt modelId="{06B20060-E739-4182-B35A-7595C4639A99}" type="sibTrans" cxnId="{8C7839D6-B720-4515-A0E6-5712B1AB82CA}">
      <dgm:prSet/>
      <dgm:spPr/>
      <dgm:t>
        <a:bodyPr/>
        <a:lstStyle/>
        <a:p>
          <a:endParaRPr lang="it-IT"/>
        </a:p>
      </dgm:t>
    </dgm:pt>
    <dgm:pt modelId="{982A6061-278F-4EC0-81E0-586518324BA8}">
      <dgm:prSet phldrT="[Testo]" custT="1"/>
      <dgm:spPr/>
      <dgm:t>
        <a:bodyPr/>
        <a:lstStyle/>
        <a:p>
          <a:r>
            <a:rPr lang="it-IT" sz="1800" b="1" dirty="0"/>
            <a:t>INDUSTRIA FOOD AND BEVERAGE</a:t>
          </a:r>
        </a:p>
      </dgm:t>
    </dgm:pt>
    <dgm:pt modelId="{F7CD5E79-8FA9-474B-B2A9-BC9E22E2DB70}" type="parTrans" cxnId="{634890B7-6B11-4036-B664-C7A5C9B1E6A1}">
      <dgm:prSet/>
      <dgm:spPr/>
      <dgm:t>
        <a:bodyPr/>
        <a:lstStyle/>
        <a:p>
          <a:endParaRPr lang="it-IT"/>
        </a:p>
      </dgm:t>
    </dgm:pt>
    <dgm:pt modelId="{21A3A7A1-47DF-4EAB-BF69-16D057AD00FC}" type="sibTrans" cxnId="{634890B7-6B11-4036-B664-C7A5C9B1E6A1}">
      <dgm:prSet/>
      <dgm:spPr/>
      <dgm:t>
        <a:bodyPr/>
        <a:lstStyle/>
        <a:p>
          <a:endParaRPr lang="it-IT"/>
        </a:p>
      </dgm:t>
    </dgm:pt>
    <dgm:pt modelId="{A23F4748-D5DA-4CB6-98EF-CE0822FD0A6F}">
      <dgm:prSet phldrT="[Testo]" custT="1"/>
      <dgm:spPr/>
      <dgm:t>
        <a:bodyPr/>
        <a:lstStyle/>
        <a:p>
          <a:r>
            <a:rPr lang="it-IT" sz="1800" b="1" dirty="0"/>
            <a:t>AGRICOLTURA</a:t>
          </a:r>
        </a:p>
      </dgm:t>
    </dgm:pt>
    <dgm:pt modelId="{B8E76EA3-D17B-4B56-A38E-0559249AE49F}" type="parTrans" cxnId="{4105A45E-277C-42CB-96D4-0543742AA571}">
      <dgm:prSet/>
      <dgm:spPr/>
      <dgm:t>
        <a:bodyPr/>
        <a:lstStyle/>
        <a:p>
          <a:endParaRPr lang="it-IT"/>
        </a:p>
      </dgm:t>
    </dgm:pt>
    <dgm:pt modelId="{1CB0C8FE-8FEC-4D2E-972D-00A886673F6E}" type="sibTrans" cxnId="{4105A45E-277C-42CB-96D4-0543742AA571}">
      <dgm:prSet/>
      <dgm:spPr/>
      <dgm:t>
        <a:bodyPr/>
        <a:lstStyle/>
        <a:p>
          <a:endParaRPr lang="it-IT"/>
        </a:p>
      </dgm:t>
    </dgm:pt>
    <dgm:pt modelId="{6280F45B-7300-40F8-8485-BCF05481C07F}">
      <dgm:prSet phldrT="[Testo]" custT="1"/>
      <dgm:spPr/>
      <dgm:t>
        <a:bodyPr/>
        <a:lstStyle/>
        <a:p>
          <a:r>
            <a:rPr lang="it-IT" sz="1800" b="1" dirty="0"/>
            <a:t>ACQUACOLTURA</a:t>
          </a:r>
        </a:p>
      </dgm:t>
    </dgm:pt>
    <dgm:pt modelId="{CE542548-4E7A-4FEB-B451-546AA373BA8E}" type="parTrans" cxnId="{3FD5FFBB-8B58-4D89-A7D0-83511E20B9AD}">
      <dgm:prSet/>
      <dgm:spPr/>
      <dgm:t>
        <a:bodyPr/>
        <a:lstStyle/>
        <a:p>
          <a:endParaRPr lang="it-IT"/>
        </a:p>
      </dgm:t>
    </dgm:pt>
    <dgm:pt modelId="{F934BA5F-D786-43F7-B393-051B0EF987C1}" type="sibTrans" cxnId="{3FD5FFBB-8B58-4D89-A7D0-83511E20B9AD}">
      <dgm:prSet/>
      <dgm:spPr/>
      <dgm:t>
        <a:bodyPr/>
        <a:lstStyle/>
        <a:p>
          <a:endParaRPr lang="it-IT"/>
        </a:p>
      </dgm:t>
    </dgm:pt>
    <dgm:pt modelId="{0A5F321A-8D4D-4045-8B32-C41B6A6EC4CB}">
      <dgm:prSet phldrT="[Testo]" custT="1"/>
      <dgm:spPr/>
      <dgm:t>
        <a:bodyPr/>
        <a:lstStyle/>
        <a:p>
          <a:r>
            <a:rPr lang="it-IT" sz="1800" b="1" dirty="0"/>
            <a:t>FARMACEUTICA</a:t>
          </a:r>
        </a:p>
      </dgm:t>
    </dgm:pt>
    <dgm:pt modelId="{17803F22-3CE6-4295-8F7E-F75B96F5C92D}" type="parTrans" cxnId="{EF4110B9-70F9-4A06-9626-91F850D4C02B}">
      <dgm:prSet/>
      <dgm:spPr/>
      <dgm:t>
        <a:bodyPr/>
        <a:lstStyle/>
        <a:p>
          <a:endParaRPr lang="it-IT"/>
        </a:p>
      </dgm:t>
    </dgm:pt>
    <dgm:pt modelId="{D284F9D0-7B17-4BBF-92E3-BF9AC35DB566}" type="sibTrans" cxnId="{EF4110B9-70F9-4A06-9626-91F850D4C02B}">
      <dgm:prSet/>
      <dgm:spPr/>
      <dgm:t>
        <a:bodyPr/>
        <a:lstStyle/>
        <a:p>
          <a:endParaRPr lang="it-IT"/>
        </a:p>
      </dgm:t>
    </dgm:pt>
    <dgm:pt modelId="{E6FB1919-2DDC-4E6F-96F2-F3518F1B3AA8}">
      <dgm:prSet phldrT="[Testo]" custT="1"/>
      <dgm:spPr/>
      <dgm:t>
        <a:bodyPr/>
        <a:lstStyle/>
        <a:p>
          <a:r>
            <a:rPr lang="it-IT" sz="1800" b="1" dirty="0"/>
            <a:t>TESSILE</a:t>
          </a:r>
        </a:p>
      </dgm:t>
    </dgm:pt>
    <dgm:pt modelId="{7E95D142-6EEF-48E3-A40B-73AD52CE77BC}" type="parTrans" cxnId="{4EED9BE0-DCB0-4072-A039-5662C59A4586}">
      <dgm:prSet/>
      <dgm:spPr/>
      <dgm:t>
        <a:bodyPr/>
        <a:lstStyle/>
        <a:p>
          <a:endParaRPr lang="it-IT"/>
        </a:p>
      </dgm:t>
    </dgm:pt>
    <dgm:pt modelId="{E7ED35A1-00EA-4596-B14C-DE502A95E419}" type="sibTrans" cxnId="{4EED9BE0-DCB0-4072-A039-5662C59A4586}">
      <dgm:prSet/>
      <dgm:spPr/>
      <dgm:t>
        <a:bodyPr/>
        <a:lstStyle/>
        <a:p>
          <a:endParaRPr lang="it-IT"/>
        </a:p>
      </dgm:t>
    </dgm:pt>
    <dgm:pt modelId="{E8C82934-966E-40B2-9B2D-BA73A38E7277}">
      <dgm:prSet phldrT="[Testo]" custT="1"/>
      <dgm:spPr/>
      <dgm:t>
        <a:bodyPr/>
        <a:lstStyle/>
        <a:p>
          <a:r>
            <a:rPr lang="it-IT" sz="1800" b="1" dirty="0"/>
            <a:t>COSMETICA</a:t>
          </a:r>
        </a:p>
      </dgm:t>
    </dgm:pt>
    <dgm:pt modelId="{7E9FD329-E0FD-4BEB-AF00-2B31E0887607}" type="parTrans" cxnId="{19FF14D9-4AD6-4D16-B554-F90E233EC6B7}">
      <dgm:prSet/>
      <dgm:spPr/>
      <dgm:t>
        <a:bodyPr/>
        <a:lstStyle/>
        <a:p>
          <a:endParaRPr lang="it-IT"/>
        </a:p>
      </dgm:t>
    </dgm:pt>
    <dgm:pt modelId="{02CFC7C6-A969-42A1-9718-A4711884452A}" type="sibTrans" cxnId="{19FF14D9-4AD6-4D16-B554-F90E233EC6B7}">
      <dgm:prSet/>
      <dgm:spPr/>
      <dgm:t>
        <a:bodyPr/>
        <a:lstStyle/>
        <a:p>
          <a:endParaRPr lang="it-IT"/>
        </a:p>
      </dgm:t>
    </dgm:pt>
    <dgm:pt modelId="{5021D7D2-B976-43B7-827A-E757EC7FD899}">
      <dgm:prSet phldrT="[Testo]" custT="1"/>
      <dgm:spPr/>
      <dgm:t>
        <a:bodyPr/>
        <a:lstStyle/>
        <a:p>
          <a:r>
            <a:rPr lang="it-IT" sz="1800" b="1" dirty="0"/>
            <a:t>TRATTAMENTO ACQUE REFLUE</a:t>
          </a:r>
        </a:p>
      </dgm:t>
    </dgm:pt>
    <dgm:pt modelId="{87EA4A42-3116-4F02-A624-D38695E360AB}" type="parTrans" cxnId="{61EA6150-B9B8-45C0-95CF-9DF18081E029}">
      <dgm:prSet/>
      <dgm:spPr/>
      <dgm:t>
        <a:bodyPr/>
        <a:lstStyle/>
        <a:p>
          <a:endParaRPr lang="it-IT"/>
        </a:p>
      </dgm:t>
    </dgm:pt>
    <dgm:pt modelId="{D9BA3A32-956B-4CC5-A723-36163DAE5D98}" type="sibTrans" cxnId="{61EA6150-B9B8-45C0-95CF-9DF18081E029}">
      <dgm:prSet/>
      <dgm:spPr/>
      <dgm:t>
        <a:bodyPr/>
        <a:lstStyle/>
        <a:p>
          <a:endParaRPr lang="it-IT"/>
        </a:p>
      </dgm:t>
    </dgm:pt>
    <dgm:pt modelId="{1AB949DE-151F-4AB9-BEE8-BD1ED8EE5A62}" type="pres">
      <dgm:prSet presAssocID="{F59570B3-7697-4C44-A648-9D3C39407BE8}" presName="composite" presStyleCnt="0">
        <dgm:presLayoutVars>
          <dgm:chMax val="1"/>
          <dgm:dir/>
          <dgm:resizeHandles val="exact"/>
        </dgm:presLayoutVars>
      </dgm:prSet>
      <dgm:spPr/>
    </dgm:pt>
    <dgm:pt modelId="{7748FBA5-C88B-4E72-814B-23016FE8D0BC}" type="pres">
      <dgm:prSet presAssocID="{F59570B3-7697-4C44-A648-9D3C39407BE8}" presName="radial" presStyleCnt="0">
        <dgm:presLayoutVars>
          <dgm:animLvl val="ctr"/>
        </dgm:presLayoutVars>
      </dgm:prSet>
      <dgm:spPr/>
    </dgm:pt>
    <dgm:pt modelId="{34D4C079-0602-4135-8B2C-DE3F6812281C}" type="pres">
      <dgm:prSet presAssocID="{81E9BC93-6459-4BF5-8688-667005A9FBA8}" presName="centerShape" presStyleLbl="vennNode1" presStyleIdx="0" presStyleCnt="8" custScaleX="92586" custScaleY="88898"/>
      <dgm:spPr/>
    </dgm:pt>
    <dgm:pt modelId="{189A7AAA-CC50-4D37-AAE7-4A9CCBB4C566}" type="pres">
      <dgm:prSet presAssocID="{982A6061-278F-4EC0-81E0-586518324BA8}" presName="node" presStyleLbl="vennNode1" presStyleIdx="1" presStyleCnt="8" custScaleX="161656" custScaleY="130279" custRadScaleRad="97510" custRadScaleInc="10097">
        <dgm:presLayoutVars>
          <dgm:bulletEnabled val="1"/>
        </dgm:presLayoutVars>
      </dgm:prSet>
      <dgm:spPr/>
    </dgm:pt>
    <dgm:pt modelId="{4537317E-CC82-4705-875A-FC80AFDF69F3}" type="pres">
      <dgm:prSet presAssocID="{A23F4748-D5DA-4CB6-98EF-CE0822FD0A6F}" presName="node" presStyleLbl="vennNode1" presStyleIdx="2" presStyleCnt="8" custScaleX="224670" custScaleY="130279" custRadScaleRad="140687" custRadScaleInc="28427">
        <dgm:presLayoutVars>
          <dgm:bulletEnabled val="1"/>
        </dgm:presLayoutVars>
      </dgm:prSet>
      <dgm:spPr/>
    </dgm:pt>
    <dgm:pt modelId="{3223C09F-2112-47A4-BF03-A88EE9752434}" type="pres">
      <dgm:prSet presAssocID="{6280F45B-7300-40F8-8485-BCF05481C07F}" presName="node" presStyleLbl="vennNode1" presStyleIdx="3" presStyleCnt="8" custScaleX="239712" custScaleY="130279" custRadScaleRad="140865" custRadScaleInc="6754">
        <dgm:presLayoutVars>
          <dgm:bulletEnabled val="1"/>
        </dgm:presLayoutVars>
      </dgm:prSet>
      <dgm:spPr/>
    </dgm:pt>
    <dgm:pt modelId="{4BB8E2E7-1816-4168-B99B-88B568F1A42A}" type="pres">
      <dgm:prSet presAssocID="{0A5F321A-8D4D-4045-8B32-C41B6A6EC4CB}" presName="node" presStyleLbl="vennNode1" presStyleIdx="4" presStyleCnt="8" custScaleX="200026" custScaleY="113162" custRadScaleRad="116547" custRadScaleInc="-15842">
        <dgm:presLayoutVars>
          <dgm:bulletEnabled val="1"/>
        </dgm:presLayoutVars>
      </dgm:prSet>
      <dgm:spPr/>
    </dgm:pt>
    <dgm:pt modelId="{DAE363A9-F602-4027-A595-AE8961FB6667}" type="pres">
      <dgm:prSet presAssocID="{E8C82934-966E-40B2-9B2D-BA73A38E7277}" presName="node" presStyleLbl="vennNode1" presStyleIdx="5" presStyleCnt="8" custScaleX="207947" custScaleY="160197" custRadScaleRad="118803" custRadScaleInc="25716">
        <dgm:presLayoutVars>
          <dgm:bulletEnabled val="1"/>
        </dgm:presLayoutVars>
      </dgm:prSet>
      <dgm:spPr/>
    </dgm:pt>
    <dgm:pt modelId="{6E1306FA-32C3-4246-9A53-A4FCF652578E}" type="pres">
      <dgm:prSet presAssocID="{E6FB1919-2DDC-4E6F-96F2-F3518F1B3AA8}" presName="node" presStyleLbl="vennNode1" presStyleIdx="6" presStyleCnt="8" custScaleX="162433" custScaleY="130279" custRadScaleRad="125669" custRadScaleInc="-1433">
        <dgm:presLayoutVars>
          <dgm:bulletEnabled val="1"/>
        </dgm:presLayoutVars>
      </dgm:prSet>
      <dgm:spPr/>
    </dgm:pt>
    <dgm:pt modelId="{10CBE512-8BDB-4D9E-B62F-10AA2B5692D9}" type="pres">
      <dgm:prSet presAssocID="{5021D7D2-B976-43B7-827A-E757EC7FD899}" presName="node" presStyleLbl="vennNode1" presStyleIdx="7" presStyleCnt="8" custScaleX="216159" custScaleY="130279" custRadScaleRad="122515" custRadScaleInc="-19182">
        <dgm:presLayoutVars>
          <dgm:bulletEnabled val="1"/>
        </dgm:presLayoutVars>
      </dgm:prSet>
      <dgm:spPr/>
    </dgm:pt>
  </dgm:ptLst>
  <dgm:cxnLst>
    <dgm:cxn modelId="{D82DD906-B9DB-4AE2-86AD-ED09050FC3C7}" type="presOf" srcId="{6280F45B-7300-40F8-8485-BCF05481C07F}" destId="{3223C09F-2112-47A4-BF03-A88EE9752434}" srcOrd="0" destOrd="0" presId="urn:microsoft.com/office/officeart/2005/8/layout/radial3"/>
    <dgm:cxn modelId="{7910AF21-ACA5-4D55-B3D9-42141B987A38}" type="presOf" srcId="{F59570B3-7697-4C44-A648-9D3C39407BE8}" destId="{1AB949DE-151F-4AB9-BEE8-BD1ED8EE5A62}" srcOrd="0" destOrd="0" presId="urn:microsoft.com/office/officeart/2005/8/layout/radial3"/>
    <dgm:cxn modelId="{4CD34834-E9D0-4621-A6A2-23427DCD026B}" type="presOf" srcId="{5021D7D2-B976-43B7-827A-E757EC7FD899}" destId="{10CBE512-8BDB-4D9E-B62F-10AA2B5692D9}" srcOrd="0" destOrd="0" presId="urn:microsoft.com/office/officeart/2005/8/layout/radial3"/>
    <dgm:cxn modelId="{7D042036-8E8D-4EFE-86E2-40F7AFBF4E33}" type="presOf" srcId="{81E9BC93-6459-4BF5-8688-667005A9FBA8}" destId="{34D4C079-0602-4135-8B2C-DE3F6812281C}" srcOrd="0" destOrd="0" presId="urn:microsoft.com/office/officeart/2005/8/layout/radial3"/>
    <dgm:cxn modelId="{4105A45E-277C-42CB-96D4-0543742AA571}" srcId="{81E9BC93-6459-4BF5-8688-667005A9FBA8}" destId="{A23F4748-D5DA-4CB6-98EF-CE0822FD0A6F}" srcOrd="1" destOrd="0" parTransId="{B8E76EA3-D17B-4B56-A38E-0559249AE49F}" sibTransId="{1CB0C8FE-8FEC-4D2E-972D-00A886673F6E}"/>
    <dgm:cxn modelId="{14F26665-2051-40C2-B6D3-C4FEB1F0AC59}" type="presOf" srcId="{0A5F321A-8D4D-4045-8B32-C41B6A6EC4CB}" destId="{4BB8E2E7-1816-4168-B99B-88B568F1A42A}" srcOrd="0" destOrd="0" presId="urn:microsoft.com/office/officeart/2005/8/layout/radial3"/>
    <dgm:cxn modelId="{A3CD956C-5B85-440C-A28A-8BF36CB6BA96}" type="presOf" srcId="{E6FB1919-2DDC-4E6F-96F2-F3518F1B3AA8}" destId="{6E1306FA-32C3-4246-9A53-A4FCF652578E}" srcOrd="0" destOrd="0" presId="urn:microsoft.com/office/officeart/2005/8/layout/radial3"/>
    <dgm:cxn modelId="{CE96F94E-D14B-4E92-9B32-FEFE16390B07}" type="presOf" srcId="{982A6061-278F-4EC0-81E0-586518324BA8}" destId="{189A7AAA-CC50-4D37-AAE7-4A9CCBB4C566}" srcOrd="0" destOrd="0" presId="urn:microsoft.com/office/officeart/2005/8/layout/radial3"/>
    <dgm:cxn modelId="{61EA6150-B9B8-45C0-95CF-9DF18081E029}" srcId="{81E9BC93-6459-4BF5-8688-667005A9FBA8}" destId="{5021D7D2-B976-43B7-827A-E757EC7FD899}" srcOrd="6" destOrd="0" parTransId="{87EA4A42-3116-4F02-A624-D38695E360AB}" sibTransId="{D9BA3A32-956B-4CC5-A723-36163DAE5D98}"/>
    <dgm:cxn modelId="{F84CC784-7861-4EB3-B194-CE8762B3071E}" type="presOf" srcId="{A23F4748-D5DA-4CB6-98EF-CE0822FD0A6F}" destId="{4537317E-CC82-4705-875A-FC80AFDF69F3}" srcOrd="0" destOrd="0" presId="urn:microsoft.com/office/officeart/2005/8/layout/radial3"/>
    <dgm:cxn modelId="{08834EA2-1998-4538-951A-42FD019B53BC}" type="presOf" srcId="{E8C82934-966E-40B2-9B2D-BA73A38E7277}" destId="{DAE363A9-F602-4027-A595-AE8961FB6667}" srcOrd="0" destOrd="0" presId="urn:microsoft.com/office/officeart/2005/8/layout/radial3"/>
    <dgm:cxn modelId="{634890B7-6B11-4036-B664-C7A5C9B1E6A1}" srcId="{81E9BC93-6459-4BF5-8688-667005A9FBA8}" destId="{982A6061-278F-4EC0-81E0-586518324BA8}" srcOrd="0" destOrd="0" parTransId="{F7CD5E79-8FA9-474B-B2A9-BC9E22E2DB70}" sibTransId="{21A3A7A1-47DF-4EAB-BF69-16D057AD00FC}"/>
    <dgm:cxn modelId="{EF4110B9-70F9-4A06-9626-91F850D4C02B}" srcId="{81E9BC93-6459-4BF5-8688-667005A9FBA8}" destId="{0A5F321A-8D4D-4045-8B32-C41B6A6EC4CB}" srcOrd="3" destOrd="0" parTransId="{17803F22-3CE6-4295-8F7E-F75B96F5C92D}" sibTransId="{D284F9D0-7B17-4BBF-92E3-BF9AC35DB566}"/>
    <dgm:cxn modelId="{3FD5FFBB-8B58-4D89-A7D0-83511E20B9AD}" srcId="{81E9BC93-6459-4BF5-8688-667005A9FBA8}" destId="{6280F45B-7300-40F8-8485-BCF05481C07F}" srcOrd="2" destOrd="0" parTransId="{CE542548-4E7A-4FEB-B451-546AA373BA8E}" sibTransId="{F934BA5F-D786-43F7-B393-051B0EF987C1}"/>
    <dgm:cxn modelId="{8C7839D6-B720-4515-A0E6-5712B1AB82CA}" srcId="{F59570B3-7697-4C44-A648-9D3C39407BE8}" destId="{81E9BC93-6459-4BF5-8688-667005A9FBA8}" srcOrd="0" destOrd="0" parTransId="{ED1E7E02-79D1-4E5D-86B7-186353766369}" sibTransId="{06B20060-E739-4182-B35A-7595C4639A99}"/>
    <dgm:cxn modelId="{19FF14D9-4AD6-4D16-B554-F90E233EC6B7}" srcId="{81E9BC93-6459-4BF5-8688-667005A9FBA8}" destId="{E8C82934-966E-40B2-9B2D-BA73A38E7277}" srcOrd="4" destOrd="0" parTransId="{7E9FD329-E0FD-4BEB-AF00-2B31E0887607}" sibTransId="{02CFC7C6-A969-42A1-9718-A4711884452A}"/>
    <dgm:cxn modelId="{4EED9BE0-DCB0-4072-A039-5662C59A4586}" srcId="{81E9BC93-6459-4BF5-8688-667005A9FBA8}" destId="{E6FB1919-2DDC-4E6F-96F2-F3518F1B3AA8}" srcOrd="5" destOrd="0" parTransId="{7E95D142-6EEF-48E3-A40B-73AD52CE77BC}" sibTransId="{E7ED35A1-00EA-4596-B14C-DE502A95E419}"/>
    <dgm:cxn modelId="{E9E8FC0F-ECBC-4447-9D9C-FC501A0B3CB6}" type="presParOf" srcId="{1AB949DE-151F-4AB9-BEE8-BD1ED8EE5A62}" destId="{7748FBA5-C88B-4E72-814B-23016FE8D0BC}" srcOrd="0" destOrd="0" presId="urn:microsoft.com/office/officeart/2005/8/layout/radial3"/>
    <dgm:cxn modelId="{503432F0-9D0B-44AD-A954-14EB99E168B3}" type="presParOf" srcId="{7748FBA5-C88B-4E72-814B-23016FE8D0BC}" destId="{34D4C079-0602-4135-8B2C-DE3F6812281C}" srcOrd="0" destOrd="0" presId="urn:microsoft.com/office/officeart/2005/8/layout/radial3"/>
    <dgm:cxn modelId="{93AC9FCE-F8D8-48FE-9F40-4180D415ADD0}" type="presParOf" srcId="{7748FBA5-C88B-4E72-814B-23016FE8D0BC}" destId="{189A7AAA-CC50-4D37-AAE7-4A9CCBB4C566}" srcOrd="1" destOrd="0" presId="urn:microsoft.com/office/officeart/2005/8/layout/radial3"/>
    <dgm:cxn modelId="{33530D4B-7BD9-4842-8D97-387B4C0467CA}" type="presParOf" srcId="{7748FBA5-C88B-4E72-814B-23016FE8D0BC}" destId="{4537317E-CC82-4705-875A-FC80AFDF69F3}" srcOrd="2" destOrd="0" presId="urn:microsoft.com/office/officeart/2005/8/layout/radial3"/>
    <dgm:cxn modelId="{E48F1F5E-07BB-4FB1-9E10-8B5246CC1DF7}" type="presParOf" srcId="{7748FBA5-C88B-4E72-814B-23016FE8D0BC}" destId="{3223C09F-2112-47A4-BF03-A88EE9752434}" srcOrd="3" destOrd="0" presId="urn:microsoft.com/office/officeart/2005/8/layout/radial3"/>
    <dgm:cxn modelId="{4E1C15BE-3B4D-48AD-8075-95E6A31170C8}" type="presParOf" srcId="{7748FBA5-C88B-4E72-814B-23016FE8D0BC}" destId="{4BB8E2E7-1816-4168-B99B-88B568F1A42A}" srcOrd="4" destOrd="0" presId="urn:microsoft.com/office/officeart/2005/8/layout/radial3"/>
    <dgm:cxn modelId="{0840F987-D401-49B4-93E0-DB2B38AC9C18}" type="presParOf" srcId="{7748FBA5-C88B-4E72-814B-23016FE8D0BC}" destId="{DAE363A9-F602-4027-A595-AE8961FB6667}" srcOrd="5" destOrd="0" presId="urn:microsoft.com/office/officeart/2005/8/layout/radial3"/>
    <dgm:cxn modelId="{E18B3D15-DA34-43BD-B60D-114A6DB361FB}" type="presParOf" srcId="{7748FBA5-C88B-4E72-814B-23016FE8D0BC}" destId="{6E1306FA-32C3-4246-9A53-A4FCF652578E}" srcOrd="6" destOrd="0" presId="urn:microsoft.com/office/officeart/2005/8/layout/radial3"/>
    <dgm:cxn modelId="{C0C4DD10-E9FC-48F3-895F-9E1AB2102273}" type="presParOf" srcId="{7748FBA5-C88B-4E72-814B-23016FE8D0BC}" destId="{10CBE512-8BDB-4D9E-B62F-10AA2B5692D9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B2438-ADC2-477A-BBC8-B65547B7C08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1B4EAD9-ADB9-4F4C-8AFC-EE8805EBF3E8}">
      <dgm:prSet custT="1"/>
      <dgm:spPr/>
      <dgm:t>
        <a:bodyPr/>
        <a:lstStyle/>
        <a:p>
          <a:r>
            <a:rPr lang="it-IT" sz="1600" b="1" dirty="0"/>
            <a:t>Soluzioni attraverso il monitoraggio scientifico, la gestione sostenibile e la promozione non solo del consumo ma dai molteplici usi per favorire una economia circolare</a:t>
          </a:r>
          <a:endParaRPr lang="en-US" sz="1600" b="1" dirty="0"/>
        </a:p>
      </dgm:t>
    </dgm:pt>
    <dgm:pt modelId="{08CE9B1C-85E6-4663-908C-761889921BF4}" type="parTrans" cxnId="{20D4BB98-1256-4080-8F01-AA136F765CE4}">
      <dgm:prSet/>
      <dgm:spPr/>
      <dgm:t>
        <a:bodyPr/>
        <a:lstStyle/>
        <a:p>
          <a:endParaRPr lang="en-US"/>
        </a:p>
      </dgm:t>
    </dgm:pt>
    <dgm:pt modelId="{3C16CB2E-6DFC-4404-8E7E-FC06B53900DE}" type="sibTrans" cxnId="{20D4BB98-1256-4080-8F01-AA136F765CE4}">
      <dgm:prSet/>
      <dgm:spPr/>
      <dgm:t>
        <a:bodyPr/>
        <a:lstStyle/>
        <a:p>
          <a:endParaRPr lang="en-US"/>
        </a:p>
      </dgm:t>
    </dgm:pt>
    <dgm:pt modelId="{2D0BA0F1-DEC6-4D57-90BF-F7544EB2F04A}">
      <dgm:prSet/>
      <dgm:spPr/>
      <dgm:t>
        <a:bodyPr/>
        <a:lstStyle/>
        <a:p>
          <a:r>
            <a:rPr lang="it-IT" b="1" dirty="0"/>
            <a:t>Coinvolgimento stakeholders</a:t>
          </a:r>
          <a:endParaRPr lang="en-US" dirty="0"/>
        </a:p>
      </dgm:t>
    </dgm:pt>
    <dgm:pt modelId="{746F19DD-FEEE-4051-B530-AAA5AF35A7A5}" type="parTrans" cxnId="{C6BDC1F1-EF71-4C93-9B4E-BFE5FC837F92}">
      <dgm:prSet/>
      <dgm:spPr/>
      <dgm:t>
        <a:bodyPr/>
        <a:lstStyle/>
        <a:p>
          <a:endParaRPr lang="en-US"/>
        </a:p>
      </dgm:t>
    </dgm:pt>
    <dgm:pt modelId="{039D0087-2EE6-4CAD-BA2A-00D3D4A9235E}" type="sibTrans" cxnId="{C6BDC1F1-EF71-4C93-9B4E-BFE5FC837F92}">
      <dgm:prSet/>
      <dgm:spPr/>
      <dgm:t>
        <a:bodyPr/>
        <a:lstStyle/>
        <a:p>
          <a:endParaRPr lang="en-US"/>
        </a:p>
      </dgm:t>
    </dgm:pt>
    <dgm:pt modelId="{DF456ABD-4AF9-48CB-B765-CC0954490A28}">
      <dgm:prSet/>
      <dgm:spPr/>
      <dgm:t>
        <a:bodyPr/>
        <a:lstStyle/>
        <a:p>
          <a:r>
            <a:rPr lang="it-IT" b="1"/>
            <a:t>Riferimenti regionali e comitato gestionale</a:t>
          </a:r>
          <a:endParaRPr lang="en-US"/>
        </a:p>
      </dgm:t>
    </dgm:pt>
    <dgm:pt modelId="{153EF862-7F26-4AC2-985C-F577BD224E78}" type="parTrans" cxnId="{1D958A78-84EE-480F-9627-B74097B95760}">
      <dgm:prSet/>
      <dgm:spPr/>
      <dgm:t>
        <a:bodyPr/>
        <a:lstStyle/>
        <a:p>
          <a:endParaRPr lang="en-US"/>
        </a:p>
      </dgm:t>
    </dgm:pt>
    <dgm:pt modelId="{0D16F96D-2003-4F4B-93C4-B9792E68B5D5}" type="sibTrans" cxnId="{1D958A78-84EE-480F-9627-B74097B95760}">
      <dgm:prSet/>
      <dgm:spPr/>
      <dgm:t>
        <a:bodyPr/>
        <a:lstStyle/>
        <a:p>
          <a:endParaRPr lang="en-US"/>
        </a:p>
      </dgm:t>
    </dgm:pt>
    <dgm:pt modelId="{E1F9976B-87CC-4054-B2A8-4E4948D3F8C8}" type="pres">
      <dgm:prSet presAssocID="{18EB2438-ADC2-477A-BBC8-B65547B7C089}" presName="root" presStyleCnt="0">
        <dgm:presLayoutVars>
          <dgm:dir/>
          <dgm:resizeHandles val="exact"/>
        </dgm:presLayoutVars>
      </dgm:prSet>
      <dgm:spPr/>
    </dgm:pt>
    <dgm:pt modelId="{D48F04BC-A821-46E5-8962-547FB28752EF}" type="pres">
      <dgm:prSet presAssocID="{11B4EAD9-ADB9-4F4C-8AFC-EE8805EBF3E8}" presName="compNode" presStyleCnt="0"/>
      <dgm:spPr/>
    </dgm:pt>
    <dgm:pt modelId="{BFCE5CA7-CD35-4A23-ABD1-92CD4563688A}" type="pres">
      <dgm:prSet presAssocID="{11B4EAD9-ADB9-4F4C-8AFC-EE8805EBF3E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A9883234-03C4-4292-9CF8-C5DCC0B2E7DB}" type="pres">
      <dgm:prSet presAssocID="{11B4EAD9-ADB9-4F4C-8AFC-EE8805EBF3E8}" presName="spaceRect" presStyleCnt="0"/>
      <dgm:spPr/>
    </dgm:pt>
    <dgm:pt modelId="{ED7B70AF-C8C0-44FB-8879-A65AE5683C94}" type="pres">
      <dgm:prSet presAssocID="{11B4EAD9-ADB9-4F4C-8AFC-EE8805EBF3E8}" presName="textRect" presStyleLbl="revTx" presStyleIdx="0" presStyleCnt="3">
        <dgm:presLayoutVars>
          <dgm:chMax val="1"/>
          <dgm:chPref val="1"/>
        </dgm:presLayoutVars>
      </dgm:prSet>
      <dgm:spPr/>
    </dgm:pt>
    <dgm:pt modelId="{12DC4882-A2A7-49DD-B4F2-1D8950C7BC68}" type="pres">
      <dgm:prSet presAssocID="{3C16CB2E-6DFC-4404-8E7E-FC06B53900DE}" presName="sibTrans" presStyleCnt="0"/>
      <dgm:spPr/>
    </dgm:pt>
    <dgm:pt modelId="{5EFAE3B6-4814-4D9D-8FB3-4B684949168C}" type="pres">
      <dgm:prSet presAssocID="{2D0BA0F1-DEC6-4D57-90BF-F7544EB2F04A}" presName="compNode" presStyleCnt="0"/>
      <dgm:spPr/>
    </dgm:pt>
    <dgm:pt modelId="{18809646-052F-423D-BD7E-14E2BFF7EBBA}" type="pres">
      <dgm:prSet presAssocID="{2D0BA0F1-DEC6-4D57-90BF-F7544EB2F04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tenti"/>
        </a:ext>
      </dgm:extLst>
    </dgm:pt>
    <dgm:pt modelId="{08EE148B-01B8-47EA-8B59-2FBF4114086D}" type="pres">
      <dgm:prSet presAssocID="{2D0BA0F1-DEC6-4D57-90BF-F7544EB2F04A}" presName="spaceRect" presStyleCnt="0"/>
      <dgm:spPr/>
    </dgm:pt>
    <dgm:pt modelId="{00A7D590-B592-41A7-8DA4-45FD72143DE3}" type="pres">
      <dgm:prSet presAssocID="{2D0BA0F1-DEC6-4D57-90BF-F7544EB2F04A}" presName="textRect" presStyleLbl="revTx" presStyleIdx="1" presStyleCnt="3">
        <dgm:presLayoutVars>
          <dgm:chMax val="1"/>
          <dgm:chPref val="1"/>
        </dgm:presLayoutVars>
      </dgm:prSet>
      <dgm:spPr/>
    </dgm:pt>
    <dgm:pt modelId="{CDDDDBAA-3F99-4E24-A0A4-77862B94BAB1}" type="pres">
      <dgm:prSet presAssocID="{039D0087-2EE6-4CAD-BA2A-00D3D4A9235E}" presName="sibTrans" presStyleCnt="0"/>
      <dgm:spPr/>
    </dgm:pt>
    <dgm:pt modelId="{58C85DF7-596B-4780-8FE1-D86DF2152506}" type="pres">
      <dgm:prSet presAssocID="{DF456ABD-4AF9-48CB-B765-CC0954490A28}" presName="compNode" presStyleCnt="0"/>
      <dgm:spPr/>
    </dgm:pt>
    <dgm:pt modelId="{77A1659E-FFAE-4B3D-B959-E8AB6CA408AB}" type="pres">
      <dgm:prSet presAssocID="{DF456ABD-4AF9-48CB-B765-CC0954490A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69E1A20-36A7-4E86-A45D-916C546155D0}" type="pres">
      <dgm:prSet presAssocID="{DF456ABD-4AF9-48CB-B765-CC0954490A28}" presName="spaceRect" presStyleCnt="0"/>
      <dgm:spPr/>
    </dgm:pt>
    <dgm:pt modelId="{63B4A581-129D-4856-91B5-99142F15A27D}" type="pres">
      <dgm:prSet presAssocID="{DF456ABD-4AF9-48CB-B765-CC0954490A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693E8803-B3BA-4208-BF23-63176B12FE0C}" type="presOf" srcId="{11B4EAD9-ADB9-4F4C-8AFC-EE8805EBF3E8}" destId="{ED7B70AF-C8C0-44FB-8879-A65AE5683C94}" srcOrd="0" destOrd="0" presId="urn:microsoft.com/office/officeart/2018/2/layout/IconLabelList"/>
    <dgm:cxn modelId="{42A8B72C-B4F4-4E7D-A338-17D178488C9F}" type="presOf" srcId="{2D0BA0F1-DEC6-4D57-90BF-F7544EB2F04A}" destId="{00A7D590-B592-41A7-8DA4-45FD72143DE3}" srcOrd="0" destOrd="0" presId="urn:microsoft.com/office/officeart/2018/2/layout/IconLabelList"/>
    <dgm:cxn modelId="{9BA34770-F277-4AD2-B6E6-798CE0F2BC44}" type="presOf" srcId="{DF456ABD-4AF9-48CB-B765-CC0954490A28}" destId="{63B4A581-129D-4856-91B5-99142F15A27D}" srcOrd="0" destOrd="0" presId="urn:microsoft.com/office/officeart/2018/2/layout/IconLabelList"/>
    <dgm:cxn modelId="{1D958A78-84EE-480F-9627-B74097B95760}" srcId="{18EB2438-ADC2-477A-BBC8-B65547B7C089}" destId="{DF456ABD-4AF9-48CB-B765-CC0954490A28}" srcOrd="2" destOrd="0" parTransId="{153EF862-7F26-4AC2-985C-F577BD224E78}" sibTransId="{0D16F96D-2003-4F4B-93C4-B9792E68B5D5}"/>
    <dgm:cxn modelId="{D496FC81-D199-417A-A4B2-934123CE1DFC}" type="presOf" srcId="{18EB2438-ADC2-477A-BBC8-B65547B7C089}" destId="{E1F9976B-87CC-4054-B2A8-4E4948D3F8C8}" srcOrd="0" destOrd="0" presId="urn:microsoft.com/office/officeart/2018/2/layout/IconLabelList"/>
    <dgm:cxn modelId="{20D4BB98-1256-4080-8F01-AA136F765CE4}" srcId="{18EB2438-ADC2-477A-BBC8-B65547B7C089}" destId="{11B4EAD9-ADB9-4F4C-8AFC-EE8805EBF3E8}" srcOrd="0" destOrd="0" parTransId="{08CE9B1C-85E6-4663-908C-761889921BF4}" sibTransId="{3C16CB2E-6DFC-4404-8E7E-FC06B53900DE}"/>
    <dgm:cxn modelId="{C6BDC1F1-EF71-4C93-9B4E-BFE5FC837F92}" srcId="{18EB2438-ADC2-477A-BBC8-B65547B7C089}" destId="{2D0BA0F1-DEC6-4D57-90BF-F7544EB2F04A}" srcOrd="1" destOrd="0" parTransId="{746F19DD-FEEE-4051-B530-AAA5AF35A7A5}" sibTransId="{039D0087-2EE6-4CAD-BA2A-00D3D4A9235E}"/>
    <dgm:cxn modelId="{6132B839-4F16-4F59-89EA-C3FC184AA907}" type="presParOf" srcId="{E1F9976B-87CC-4054-B2A8-4E4948D3F8C8}" destId="{D48F04BC-A821-46E5-8962-547FB28752EF}" srcOrd="0" destOrd="0" presId="urn:microsoft.com/office/officeart/2018/2/layout/IconLabelList"/>
    <dgm:cxn modelId="{6F34F0C3-4B44-48D3-9FF5-FBFB5DB556DB}" type="presParOf" srcId="{D48F04BC-A821-46E5-8962-547FB28752EF}" destId="{BFCE5CA7-CD35-4A23-ABD1-92CD4563688A}" srcOrd="0" destOrd="0" presId="urn:microsoft.com/office/officeart/2018/2/layout/IconLabelList"/>
    <dgm:cxn modelId="{3956CAE8-F081-417D-B84A-C8F130F34F80}" type="presParOf" srcId="{D48F04BC-A821-46E5-8962-547FB28752EF}" destId="{A9883234-03C4-4292-9CF8-C5DCC0B2E7DB}" srcOrd="1" destOrd="0" presId="urn:microsoft.com/office/officeart/2018/2/layout/IconLabelList"/>
    <dgm:cxn modelId="{BA439B82-4903-4492-BBB4-A3866BCBFE14}" type="presParOf" srcId="{D48F04BC-A821-46E5-8962-547FB28752EF}" destId="{ED7B70AF-C8C0-44FB-8879-A65AE5683C94}" srcOrd="2" destOrd="0" presId="urn:microsoft.com/office/officeart/2018/2/layout/IconLabelList"/>
    <dgm:cxn modelId="{C842BECE-CFAF-4DE4-B873-42B9DAB343C1}" type="presParOf" srcId="{E1F9976B-87CC-4054-B2A8-4E4948D3F8C8}" destId="{12DC4882-A2A7-49DD-B4F2-1D8950C7BC68}" srcOrd="1" destOrd="0" presId="urn:microsoft.com/office/officeart/2018/2/layout/IconLabelList"/>
    <dgm:cxn modelId="{62E92BE9-34A4-459D-9EB0-E515F9DA5617}" type="presParOf" srcId="{E1F9976B-87CC-4054-B2A8-4E4948D3F8C8}" destId="{5EFAE3B6-4814-4D9D-8FB3-4B684949168C}" srcOrd="2" destOrd="0" presId="urn:microsoft.com/office/officeart/2018/2/layout/IconLabelList"/>
    <dgm:cxn modelId="{3E9C8D71-0A30-4A0F-BEFC-DC3A02B757A7}" type="presParOf" srcId="{5EFAE3B6-4814-4D9D-8FB3-4B684949168C}" destId="{18809646-052F-423D-BD7E-14E2BFF7EBBA}" srcOrd="0" destOrd="0" presId="urn:microsoft.com/office/officeart/2018/2/layout/IconLabelList"/>
    <dgm:cxn modelId="{3445B18E-D373-4922-AC94-75C6E8EB557C}" type="presParOf" srcId="{5EFAE3B6-4814-4D9D-8FB3-4B684949168C}" destId="{08EE148B-01B8-47EA-8B59-2FBF4114086D}" srcOrd="1" destOrd="0" presId="urn:microsoft.com/office/officeart/2018/2/layout/IconLabelList"/>
    <dgm:cxn modelId="{4A8E3ADD-7D28-4EEB-A928-B7BEE4805472}" type="presParOf" srcId="{5EFAE3B6-4814-4D9D-8FB3-4B684949168C}" destId="{00A7D590-B592-41A7-8DA4-45FD72143DE3}" srcOrd="2" destOrd="0" presId="urn:microsoft.com/office/officeart/2018/2/layout/IconLabelList"/>
    <dgm:cxn modelId="{4702076D-6E0D-480C-8635-73A238DDCD5E}" type="presParOf" srcId="{E1F9976B-87CC-4054-B2A8-4E4948D3F8C8}" destId="{CDDDDBAA-3F99-4E24-A0A4-77862B94BAB1}" srcOrd="3" destOrd="0" presId="urn:microsoft.com/office/officeart/2018/2/layout/IconLabelList"/>
    <dgm:cxn modelId="{9E84C228-703F-4EBB-98D4-85DD390E7822}" type="presParOf" srcId="{E1F9976B-87CC-4054-B2A8-4E4948D3F8C8}" destId="{58C85DF7-596B-4780-8FE1-D86DF2152506}" srcOrd="4" destOrd="0" presId="urn:microsoft.com/office/officeart/2018/2/layout/IconLabelList"/>
    <dgm:cxn modelId="{D2FE46EF-3C25-45D9-A2AB-F92A78A42CD2}" type="presParOf" srcId="{58C85DF7-596B-4780-8FE1-D86DF2152506}" destId="{77A1659E-FFAE-4B3D-B959-E8AB6CA408AB}" srcOrd="0" destOrd="0" presId="urn:microsoft.com/office/officeart/2018/2/layout/IconLabelList"/>
    <dgm:cxn modelId="{6F7129FD-F6BA-4EBE-A763-ADB9D5AF05EB}" type="presParOf" srcId="{58C85DF7-596B-4780-8FE1-D86DF2152506}" destId="{B69E1A20-36A7-4E86-A45D-916C546155D0}" srcOrd="1" destOrd="0" presId="urn:microsoft.com/office/officeart/2018/2/layout/IconLabelList"/>
    <dgm:cxn modelId="{E9E2E780-4660-44F6-8AF1-310AD35167F1}" type="presParOf" srcId="{58C85DF7-596B-4780-8FE1-D86DF2152506}" destId="{63B4A581-129D-4856-91B5-99142F15A2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8F095-517D-4487-9052-4ABBACEF1262}">
      <dsp:nvSpPr>
        <dsp:cNvPr id="0" name=""/>
        <dsp:cNvSpPr/>
      </dsp:nvSpPr>
      <dsp:spPr>
        <a:xfrm>
          <a:off x="1940812" y="17199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42E028-15C1-4548-8CFF-2C3701BBF38E}">
      <dsp:nvSpPr>
        <dsp:cNvPr id="0" name=""/>
        <dsp:cNvSpPr/>
      </dsp:nvSpPr>
      <dsp:spPr>
        <a:xfrm>
          <a:off x="2379562" y="455949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2C97F-CCC6-44B8-8CFA-0C45DF20418B}">
      <dsp:nvSpPr>
        <dsp:cNvPr id="0" name=""/>
        <dsp:cNvSpPr/>
      </dsp:nvSpPr>
      <dsp:spPr>
        <a:xfrm>
          <a:off x="1282686" y="271719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100" kern="1200"/>
            <a:t>Fattore sociale</a:t>
          </a:r>
          <a:endParaRPr lang="en-US" sz="3100" kern="1200"/>
        </a:p>
      </dsp:txBody>
      <dsp:txXfrm>
        <a:off x="1282686" y="2717199"/>
        <a:ext cx="3375000" cy="720000"/>
      </dsp:txXfrm>
    </dsp:sp>
    <dsp:sp modelId="{BD2381AC-92EF-4278-808B-715F61CF9224}">
      <dsp:nvSpPr>
        <dsp:cNvPr id="0" name=""/>
        <dsp:cNvSpPr/>
      </dsp:nvSpPr>
      <dsp:spPr>
        <a:xfrm>
          <a:off x="5906437" y="17199"/>
          <a:ext cx="2058750" cy="205875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F473E-9380-41F9-9DB3-97140E46383A}">
      <dsp:nvSpPr>
        <dsp:cNvPr id="0" name=""/>
        <dsp:cNvSpPr/>
      </dsp:nvSpPr>
      <dsp:spPr>
        <a:xfrm>
          <a:off x="6345187" y="455949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DA4EF-F6D4-4E70-A1E7-1A4F2B3650D1}">
      <dsp:nvSpPr>
        <dsp:cNvPr id="0" name=""/>
        <dsp:cNvSpPr/>
      </dsp:nvSpPr>
      <dsp:spPr>
        <a:xfrm>
          <a:off x="5248312" y="2717199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100" kern="1200"/>
            <a:t>Fattore operativo</a:t>
          </a:r>
          <a:endParaRPr lang="en-US" sz="3100" kern="1200"/>
        </a:p>
      </dsp:txBody>
      <dsp:txXfrm>
        <a:off x="5248312" y="2717199"/>
        <a:ext cx="3375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4C079-0602-4135-8B2C-DE3F6812281C}">
      <dsp:nvSpPr>
        <dsp:cNvPr id="0" name=""/>
        <dsp:cNvSpPr/>
      </dsp:nvSpPr>
      <dsp:spPr>
        <a:xfrm>
          <a:off x="4561496" y="1082017"/>
          <a:ext cx="2296699" cy="220521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CHITINA E CHITOSANO</a:t>
          </a:r>
        </a:p>
      </dsp:txBody>
      <dsp:txXfrm>
        <a:off x="4897840" y="1404963"/>
        <a:ext cx="1624011" cy="1559322"/>
      </dsp:txXfrm>
    </dsp:sp>
    <dsp:sp modelId="{189A7AAA-CC50-4D37-AAE7-4A9CCBB4C566}">
      <dsp:nvSpPr>
        <dsp:cNvPr id="0" name=""/>
        <dsp:cNvSpPr/>
      </dsp:nvSpPr>
      <dsp:spPr>
        <a:xfrm>
          <a:off x="4849979" y="-192948"/>
          <a:ext cx="2005029" cy="16158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INDUSTRIA FOOD AND BEVERAGE</a:t>
          </a:r>
        </a:p>
      </dsp:txBody>
      <dsp:txXfrm>
        <a:off x="5143609" y="43689"/>
        <a:ext cx="1417769" cy="1142584"/>
      </dsp:txXfrm>
    </dsp:sp>
    <dsp:sp modelId="{4537317E-CC82-4705-875A-FC80AFDF69F3}">
      <dsp:nvSpPr>
        <dsp:cNvPr id="0" name=""/>
        <dsp:cNvSpPr/>
      </dsp:nvSpPr>
      <dsp:spPr>
        <a:xfrm>
          <a:off x="6394735" y="453520"/>
          <a:ext cx="2786595" cy="16158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AGRICOLTURA</a:t>
          </a:r>
        </a:p>
      </dsp:txBody>
      <dsp:txXfrm>
        <a:off x="6802822" y="690157"/>
        <a:ext cx="1970421" cy="1142584"/>
      </dsp:txXfrm>
    </dsp:sp>
    <dsp:sp modelId="{3223C09F-2112-47A4-BF03-A88EE9752434}">
      <dsp:nvSpPr>
        <dsp:cNvPr id="0" name=""/>
        <dsp:cNvSpPr/>
      </dsp:nvSpPr>
      <dsp:spPr>
        <a:xfrm>
          <a:off x="6408290" y="2016910"/>
          <a:ext cx="2973162" cy="16158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ACQUACOLTURA</a:t>
          </a:r>
        </a:p>
      </dsp:txBody>
      <dsp:txXfrm>
        <a:off x="6843699" y="2253547"/>
        <a:ext cx="2102344" cy="1142584"/>
      </dsp:txXfrm>
    </dsp:sp>
    <dsp:sp modelId="{4BB8E2E7-1816-4168-B99B-88B568F1A42A}">
      <dsp:nvSpPr>
        <dsp:cNvPr id="0" name=""/>
        <dsp:cNvSpPr/>
      </dsp:nvSpPr>
      <dsp:spPr>
        <a:xfrm>
          <a:off x="5519021" y="2991162"/>
          <a:ext cx="2480934" cy="14035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FARMACEUTICA</a:t>
          </a:r>
        </a:p>
      </dsp:txBody>
      <dsp:txXfrm>
        <a:off x="5882345" y="3196708"/>
        <a:ext cx="1754286" cy="992463"/>
      </dsp:txXfrm>
    </dsp:sp>
    <dsp:sp modelId="{DAE363A9-F602-4027-A595-AE8961FB6667}">
      <dsp:nvSpPr>
        <dsp:cNvPr id="0" name=""/>
        <dsp:cNvSpPr/>
      </dsp:nvSpPr>
      <dsp:spPr>
        <a:xfrm>
          <a:off x="3213354" y="2647449"/>
          <a:ext cx="2579179" cy="198693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COSMETICA</a:t>
          </a:r>
        </a:p>
      </dsp:txBody>
      <dsp:txXfrm>
        <a:off x="3591066" y="2938429"/>
        <a:ext cx="1823755" cy="1404973"/>
      </dsp:txXfrm>
    </dsp:sp>
    <dsp:sp modelId="{6E1306FA-32C3-4246-9A53-A4FCF652578E}">
      <dsp:nvSpPr>
        <dsp:cNvPr id="0" name=""/>
        <dsp:cNvSpPr/>
      </dsp:nvSpPr>
      <dsp:spPr>
        <a:xfrm>
          <a:off x="2728154" y="1854129"/>
          <a:ext cx="2014666" cy="16158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TESSILE</a:t>
          </a:r>
        </a:p>
      </dsp:txBody>
      <dsp:txXfrm>
        <a:off x="3023195" y="2090766"/>
        <a:ext cx="1424584" cy="1142584"/>
      </dsp:txXfrm>
    </dsp:sp>
    <dsp:sp modelId="{10CBE512-8BDB-4D9E-B62F-10AA2B5692D9}">
      <dsp:nvSpPr>
        <dsp:cNvPr id="0" name=""/>
        <dsp:cNvSpPr/>
      </dsp:nvSpPr>
      <dsp:spPr>
        <a:xfrm>
          <a:off x="2632436" y="425523"/>
          <a:ext cx="2681033" cy="16158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/>
            <a:t>TRATTAMENTO ACQUE REFLUE</a:t>
          </a:r>
        </a:p>
      </dsp:txBody>
      <dsp:txXfrm>
        <a:off x="3025064" y="662160"/>
        <a:ext cx="1895777" cy="11425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E5CA7-CD35-4A23-ABD1-92CD4563688A}">
      <dsp:nvSpPr>
        <dsp:cNvPr id="0" name=""/>
        <dsp:cNvSpPr/>
      </dsp:nvSpPr>
      <dsp:spPr>
        <a:xfrm>
          <a:off x="1157365" y="437588"/>
          <a:ext cx="1290697" cy="12906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B70AF-C8C0-44FB-8879-A65AE5683C94}">
      <dsp:nvSpPr>
        <dsp:cNvPr id="0" name=""/>
        <dsp:cNvSpPr/>
      </dsp:nvSpPr>
      <dsp:spPr>
        <a:xfrm>
          <a:off x="368605" y="2202307"/>
          <a:ext cx="2868217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Soluzioni attraverso il monitoraggio scientifico, la gestione sostenibile e la promozione non solo del consumo ma dai molteplici usi per favorire una economia circolare</a:t>
          </a:r>
          <a:endParaRPr lang="en-US" sz="1600" b="1" kern="1200" dirty="0"/>
        </a:p>
      </dsp:txBody>
      <dsp:txXfrm>
        <a:off x="368605" y="2202307"/>
        <a:ext cx="2868217" cy="1395000"/>
      </dsp:txXfrm>
    </dsp:sp>
    <dsp:sp modelId="{18809646-052F-423D-BD7E-14E2BFF7EBBA}">
      <dsp:nvSpPr>
        <dsp:cNvPr id="0" name=""/>
        <dsp:cNvSpPr/>
      </dsp:nvSpPr>
      <dsp:spPr>
        <a:xfrm>
          <a:off x="4527520" y="437588"/>
          <a:ext cx="1290697" cy="12906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7D590-B592-41A7-8DA4-45FD72143DE3}">
      <dsp:nvSpPr>
        <dsp:cNvPr id="0" name=""/>
        <dsp:cNvSpPr/>
      </dsp:nvSpPr>
      <dsp:spPr>
        <a:xfrm>
          <a:off x="3738760" y="2202307"/>
          <a:ext cx="2868217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Coinvolgimento stakeholders</a:t>
          </a:r>
          <a:endParaRPr lang="en-US" sz="2800" kern="1200" dirty="0"/>
        </a:p>
      </dsp:txBody>
      <dsp:txXfrm>
        <a:off x="3738760" y="2202307"/>
        <a:ext cx="2868217" cy="1395000"/>
      </dsp:txXfrm>
    </dsp:sp>
    <dsp:sp modelId="{77A1659E-FFAE-4B3D-B959-E8AB6CA408AB}">
      <dsp:nvSpPr>
        <dsp:cNvPr id="0" name=""/>
        <dsp:cNvSpPr/>
      </dsp:nvSpPr>
      <dsp:spPr>
        <a:xfrm>
          <a:off x="7897676" y="437588"/>
          <a:ext cx="1290697" cy="129069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4A581-129D-4856-91B5-99142F15A27D}">
      <dsp:nvSpPr>
        <dsp:cNvPr id="0" name=""/>
        <dsp:cNvSpPr/>
      </dsp:nvSpPr>
      <dsp:spPr>
        <a:xfrm>
          <a:off x="7108916" y="2202307"/>
          <a:ext cx="2868217" cy="13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/>
            <a:t>Riferimenti regionali e comitato gestionale</a:t>
          </a:r>
          <a:endParaRPr lang="en-US" sz="2800" kern="1200"/>
        </a:p>
      </dsp:txBody>
      <dsp:txXfrm>
        <a:off x="7108916" y="2202307"/>
        <a:ext cx="2868217" cy="139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8211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618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1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563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108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284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033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797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534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973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4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12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810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90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00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086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425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84DD0-34E5-42BB-BC72-5180E7C6DD4B}" type="datetimeFigureOut">
              <a:rPr lang="it-IT" smtClean="0"/>
              <a:t>06/10/2023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B8C6-4407-4DE2-93D1-3540FC37900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3481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C68F39D-867D-4AFF-94C4-C3829AD5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8EC3C6AD-76A6-4B9E-9700-E70BCEA5BC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DC213DD1-BF02-41F7-80A7-E6A5694F5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C1FDD7C-6FBB-9771-AB71-6591EFA11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0067" y="1122363"/>
            <a:ext cx="5112184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000" dirty="0"/>
              <a:t>“</a:t>
            </a:r>
            <a:r>
              <a:rPr lang="it-IT" sz="3600" dirty="0"/>
              <a:t>Granchio blu” quale strategia? Ci sarà un futuro per allevatori e pescatori? </a:t>
            </a:r>
            <a:br>
              <a:rPr lang="it-IT" sz="3600" dirty="0"/>
            </a:br>
            <a:endParaRPr lang="it-IT" sz="3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8B0FEA0-40FF-E4E2-31FC-542C1FBEB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896" y="3602038"/>
            <a:ext cx="5437103" cy="1655762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CAP. Paolo Pignalosa</a:t>
            </a:r>
          </a:p>
          <a:p>
            <a:pPr algn="ctr"/>
            <a:r>
              <a:rPr lang="it-IT" dirty="0"/>
              <a:t>Senior </a:t>
            </a:r>
            <a:r>
              <a:rPr lang="it-IT" dirty="0" err="1"/>
              <a:t>Fisheries</a:t>
            </a:r>
            <a:r>
              <a:rPr lang="it-IT" dirty="0"/>
              <a:t> Expert </a:t>
            </a:r>
          </a:p>
          <a:p>
            <a:pPr algn="ctr"/>
            <a:r>
              <a:rPr lang="it-IT" dirty="0"/>
              <a:t>Oceanis </a:t>
            </a:r>
            <a:r>
              <a:rPr lang="it-IT" dirty="0" err="1"/>
              <a:t>srl</a:t>
            </a:r>
            <a:endParaRPr lang="it-IT" dirty="0"/>
          </a:p>
        </p:txBody>
      </p:sp>
      <p:pic>
        <p:nvPicPr>
          <p:cNvPr id="5" name="Picture 4" descr="Vista dall'alto di una barca ormeggiata dai pescatori">
            <a:extLst>
              <a:ext uri="{FF2B5EF4-FFF2-40B4-BE49-F238E27FC236}">
                <a16:creationId xmlns:a16="http://schemas.microsoft.com/office/drawing/2014/main" id="{24AA0E5E-6494-6A54-D64D-CB35721AC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51" r="14753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466CCD0-FEF9-460D-9FB6-11613A492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F642B7E9-F9AF-4BC0-B586-E7B0E8E8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16CE5EA6-3C76-4E5C-9257-D6A61A31C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DD7BCC42-B325-4F92-B500-14A2933DA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197BF445-29BA-4C54-A1B4-A4390F022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10C1630-E8C0-489C-8FFB-C9BBAEDE7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8778BE5-6D1F-4629-A045-8A87E2C75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A7885ADB-F1C4-4FF3-93CD-7C9337E87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9FC4F71-6E39-414E-9F39-CE1479FF8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3FC9614F-1D2C-4CAC-8CE9-32DC7D863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2A872F50-76EA-4A5B-AA68-3CE2E2673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CE389546-6A1F-4203-ACD1-BC17DDBFB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1BA89DC9-FE9A-4228-A4BE-D3A37F865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FA3E79A5-9B81-48B5-B96F-8D55B02FD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A76D4D27-C537-45E4-96DE-C5FD2C9A37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1B158DD-2DCB-42FF-B1FE-3C947FEF0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3307DC3E-0C6E-4E70-AFA2-96538CE3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53A9F721-7EE3-4844-BB91-0B995BAC1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8F057800-5B8F-4775-805B-89727A78A8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FC6DF692-3394-4FDD-92BA-CA0C41EBC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825CD97-262B-4A33-B1E5-55F0D81F40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F00EA2FE-C735-4E1E-B9DC-636C49061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95B50260-0DDF-4260-8DC1-D504B0643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BBB491EB-35C1-4159-94B2-A367ADC134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EAA4E1C-EC83-44E0-A4AB-4B0F509A8C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E561717-C43F-46C1-BBCE-C830DE4A1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CC840BC4-F1CE-4A1B-A1DE-BB922689E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03B586C7-6126-46E0-9BEF-522798686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45C5C565-0EB6-4E0C-9752-84084CDBB8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5CABC7BF-500C-4275-9EAA-9563EF43C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C7AA982B-BB49-4311-A724-81AAF8AB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9D49DD1-C07D-4ADD-BD4A-D6AA72575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4359B9DB-1A95-4934-A839-A76774D792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2B7EEF08-F28B-48E9-BA1D-E61AC6201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E846B9B0-7D1C-4E1B-9256-7F25E8E88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E31B0CE6-7913-4D1C-AC18-2ED44DF92F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F3517CE-D006-4218-9BB0-65269371E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DE7DB798-CAAE-42A3-BDFE-D6AD0E0DA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07A53F87-B4E0-4C4E-B913-D336D8993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587D3AD0-B188-4D2E-A497-5180C1F22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8B4429B-56DB-4ED5-8296-1C4EB6AE0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BBE178E-641F-4008-8760-5134D226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BB7A09DD-4AE2-4235-BCBA-B52CB7986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64DBEF94-3525-4008-AD35-D566A238B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C0CEBA3-32C8-4D37-BBD0-8863B008E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D12DBC8B-AE05-43C6-BF30-3F9CDADE9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47D642DC-B097-481B-8F32-671DE6AB5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0D7CD8F4-0787-4106-9E76-FF0AFA0AC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3ED06726-52C5-468C-BEA2-0194993F8A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1541CE8F-816C-4189-8522-7AAA7EAB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3D0F8D98-15AC-458C-B872-777F4BBF3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C9DE1ACE-C20F-4504-B0A1-5A37CA0D11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E4BDEE62-868F-49A1-B97A-DE8EDC86F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1AB3E3-099B-47DC-AD0D-215F18FD3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D4B7844-C6A2-45AA-9147-C1CEC0CB8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76E1971-1C4C-46C8-A821-637664280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35FAC14F-8CA0-40F3-ADE4-31DBF8BD7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778F8CB9-0C96-4B66-B943-C5BF1A1B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DB1C8E93-74F9-42A0-B326-E06DC9C584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EC6EA429-8E16-49E0-82D7-5846CDA76C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8F64C508-2357-44C9-93D8-FC81B85AE2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82F6F3F7-8F51-41B4-AC2B-699593A1F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6F2FC65A-DA31-4602-B324-E53F76BD93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0E9B7CF9-E3CC-495E-A513-A8A1C2422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35C09477-23EA-4E6A-A8C2-5B447B25E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80A5D070-0FE6-4F72-8077-E259B2D35A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6" name="Immagine 5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FE1939AB-76BB-E187-EDFE-B56684F69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79" y="5878286"/>
            <a:ext cx="1281155" cy="883308"/>
          </a:xfrm>
          <a:prstGeom prst="rect">
            <a:avLst/>
          </a:prstGeom>
        </p:spPr>
      </p:pic>
      <p:pic>
        <p:nvPicPr>
          <p:cNvPr id="8" name="Immagine 7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D412AC62-0FEB-91B2-CE45-6D97FB7688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34" y="5839392"/>
            <a:ext cx="2851082" cy="922202"/>
          </a:xfrm>
          <a:prstGeom prst="rect">
            <a:avLst/>
          </a:prstGeom>
        </p:spPr>
      </p:pic>
      <p:pic>
        <p:nvPicPr>
          <p:cNvPr id="68" name="Immagine 67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92852CA3-7F91-E55D-D369-6FAFE991AD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73" y="9525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360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7EDB7-1437-4689-AD93-051AAE63F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CB9622E9-83EA-45FB-8EC1-4477B91011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9B668750-4C89-47F1-9591-BE7F26A04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4A3706-CD49-4455-81DC-365A2D51C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A089F841-E435-4B8D-82BD-263C9553F3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DAA38AAA-0F1D-404C-A14F-A9EA519B85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79592AD6-0042-4811-8CA3-4FF820B0B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id="{E8D67C8B-8012-4B05-8119-C932C5E96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EABE68F1-9E8A-4E95-A606-23B237E77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35B2031-B854-4606-BCDA-0BBF833295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5A77494-4229-4AB1-BB6A-2EA9193FF4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2">
              <a:extLst>
                <a:ext uri="{FF2B5EF4-FFF2-40B4-BE49-F238E27FC236}">
                  <a16:creationId xmlns:a16="http://schemas.microsoft.com/office/drawing/2014/main" id="{AECC3FBA-4EBA-4179-A671-1042C678B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3">
              <a:extLst>
                <a:ext uri="{FF2B5EF4-FFF2-40B4-BE49-F238E27FC236}">
                  <a16:creationId xmlns:a16="http://schemas.microsoft.com/office/drawing/2014/main" id="{02B530CD-3385-4D4F-AC32-CAB1C9DDA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4">
              <a:extLst>
                <a:ext uri="{FF2B5EF4-FFF2-40B4-BE49-F238E27FC236}">
                  <a16:creationId xmlns:a16="http://schemas.microsoft.com/office/drawing/2014/main" id="{56227A7A-DA96-4E2B-B066-2554F98BF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607021BA-15C6-4D7A-A774-B7B1F2ED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DC06C301-0EAD-447D-A966-8C7AB94A3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17">
              <a:extLst>
                <a:ext uri="{FF2B5EF4-FFF2-40B4-BE49-F238E27FC236}">
                  <a16:creationId xmlns:a16="http://schemas.microsoft.com/office/drawing/2014/main" id="{E686DF40-6765-4FBC-A7F8-9AF946D71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18">
              <a:extLst>
                <a:ext uri="{FF2B5EF4-FFF2-40B4-BE49-F238E27FC236}">
                  <a16:creationId xmlns:a16="http://schemas.microsoft.com/office/drawing/2014/main" id="{A1330CAA-984A-4FD3-A574-5377DF768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19">
              <a:extLst>
                <a:ext uri="{FF2B5EF4-FFF2-40B4-BE49-F238E27FC236}">
                  <a16:creationId xmlns:a16="http://schemas.microsoft.com/office/drawing/2014/main" id="{3461CAFE-EF80-4C38-A27B-6E6847F2B0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0">
              <a:extLst>
                <a:ext uri="{FF2B5EF4-FFF2-40B4-BE49-F238E27FC236}">
                  <a16:creationId xmlns:a16="http://schemas.microsoft.com/office/drawing/2014/main" id="{C96CB611-34ED-41F3-B15D-F6B17B5E5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1">
              <a:extLst>
                <a:ext uri="{FF2B5EF4-FFF2-40B4-BE49-F238E27FC236}">
                  <a16:creationId xmlns:a16="http://schemas.microsoft.com/office/drawing/2014/main" id="{6D93242F-91B7-4F52-801F-9CEE2987D1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2">
              <a:extLst>
                <a:ext uri="{FF2B5EF4-FFF2-40B4-BE49-F238E27FC236}">
                  <a16:creationId xmlns:a16="http://schemas.microsoft.com/office/drawing/2014/main" id="{72209AFA-8B7F-46AE-80BC-7CD5E81757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3">
              <a:extLst>
                <a:ext uri="{FF2B5EF4-FFF2-40B4-BE49-F238E27FC236}">
                  <a16:creationId xmlns:a16="http://schemas.microsoft.com/office/drawing/2014/main" id="{283D5E20-6411-476C-8A6A-27F019149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4">
              <a:extLst>
                <a:ext uri="{FF2B5EF4-FFF2-40B4-BE49-F238E27FC236}">
                  <a16:creationId xmlns:a16="http://schemas.microsoft.com/office/drawing/2014/main" id="{E35069A2-A355-4382-8898-3D35D040D8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2B8F4B12-C56F-43C9-B678-11BE48DBE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26">
              <a:extLst>
                <a:ext uri="{FF2B5EF4-FFF2-40B4-BE49-F238E27FC236}">
                  <a16:creationId xmlns:a16="http://schemas.microsoft.com/office/drawing/2014/main" id="{8072F38D-DAD7-4A73-A1C3-356C48C41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282751AD-3FCC-4A00-B6EB-CD4AEE37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8EA220D4-1126-4A10-B0C9-60A5E99D70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1C7FF311-C877-42AD-8656-6ADF9E8B0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21D21197-E4E6-4974-8717-7A884C47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8999D374-7231-438C-AAFF-586E90D7A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E99439A-BBE6-47F9-9B2E-08FB842D3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Rectangle 33">
              <a:extLst>
                <a:ext uri="{FF2B5EF4-FFF2-40B4-BE49-F238E27FC236}">
                  <a16:creationId xmlns:a16="http://schemas.microsoft.com/office/drawing/2014/main" id="{326BBA6A-787A-4927-9CEA-4EF2315E8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9EBCF724-BD4F-4763-96EA-3B49A0192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514181B4-343A-468A-A7A3-A24EA1843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CA203802-8F2C-4810-86C3-9F5C8A8C5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49DE1B83-157A-4C15-9CDD-0890D4102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79FF2CFC-9520-4047-97BA-B9F21A5A80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51DF22B1-CEB5-4249-BD3A-994A6EDDF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25FAC49F-4726-4ED1-832D-A07808F71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59C42689-6633-4333-9462-1733BC620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60B37CFD-CC7B-44E0-8F09-78895A966F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43">
              <a:extLst>
                <a:ext uri="{FF2B5EF4-FFF2-40B4-BE49-F238E27FC236}">
                  <a16:creationId xmlns:a16="http://schemas.microsoft.com/office/drawing/2014/main" id="{F9074772-C2EC-4132-B934-4F0148F07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44">
              <a:extLst>
                <a:ext uri="{FF2B5EF4-FFF2-40B4-BE49-F238E27FC236}">
                  <a16:creationId xmlns:a16="http://schemas.microsoft.com/office/drawing/2014/main" id="{CD64CD1E-7C60-4B15-A6BD-0CDEC2532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Rectangle 45">
              <a:extLst>
                <a:ext uri="{FF2B5EF4-FFF2-40B4-BE49-F238E27FC236}">
                  <a16:creationId xmlns:a16="http://schemas.microsoft.com/office/drawing/2014/main" id="{76656787-08EB-4D3E-843B-3003DA325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46">
              <a:extLst>
                <a:ext uri="{FF2B5EF4-FFF2-40B4-BE49-F238E27FC236}">
                  <a16:creationId xmlns:a16="http://schemas.microsoft.com/office/drawing/2014/main" id="{BDDC6CD8-3C85-4154-8CA7-C90055C99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47">
              <a:extLst>
                <a:ext uri="{FF2B5EF4-FFF2-40B4-BE49-F238E27FC236}">
                  <a16:creationId xmlns:a16="http://schemas.microsoft.com/office/drawing/2014/main" id="{64A47505-37C3-4DFD-B6A0-BACBE89A8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48">
              <a:extLst>
                <a:ext uri="{FF2B5EF4-FFF2-40B4-BE49-F238E27FC236}">
                  <a16:creationId xmlns:a16="http://schemas.microsoft.com/office/drawing/2014/main" id="{4FB147B4-C2A1-46AE-B6B5-BB05027FA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A962EF7A-E05D-47DA-BA74-C8629D93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2C8FDFCC-308B-4955-A813-DFAC66312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52D46068-8CFB-4E0B-9543-28A7ECADD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E47AE856-C4BB-48CF-B2A2-AFB0579F4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338C43C-6074-4421-97E9-0B9832383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910D8CF2-8086-4C4C-89E1-A82DB5DFF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FADABDD3-D22B-4229-8038-A9BBB3721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Freeform 56">
              <a:extLst>
                <a:ext uri="{FF2B5EF4-FFF2-40B4-BE49-F238E27FC236}">
                  <a16:creationId xmlns:a16="http://schemas.microsoft.com/office/drawing/2014/main" id="{7D9568FC-37BC-470C-93A5-8983D0C12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" name="Freeform 57">
              <a:extLst>
                <a:ext uri="{FF2B5EF4-FFF2-40B4-BE49-F238E27FC236}">
                  <a16:creationId xmlns:a16="http://schemas.microsoft.com/office/drawing/2014/main" id="{5786181E-9BC0-4551-9B1F-D58636404C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4" name="Freeform 58">
              <a:extLst>
                <a:ext uri="{FF2B5EF4-FFF2-40B4-BE49-F238E27FC236}">
                  <a16:creationId xmlns:a16="http://schemas.microsoft.com/office/drawing/2014/main" id="{AD321C02-50D5-45DB-A66C-B77BFCA1D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20219E8-CAB0-893B-3C2B-0BA4AD1EA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746" y="1149537"/>
            <a:ext cx="3982536" cy="1478570"/>
          </a:xfrm>
        </p:spPr>
        <p:txBody>
          <a:bodyPr>
            <a:normAutofit/>
          </a:bodyPr>
          <a:lstStyle/>
          <a:p>
            <a:r>
              <a:rPr lang="it-IT" sz="3200" dirty="0"/>
              <a:t>SOLO UN PROBLEMA ATTUALE ? </a:t>
            </a:r>
          </a:p>
        </p:txBody>
      </p:sp>
      <p:pic>
        <p:nvPicPr>
          <p:cNvPr id="5" name="Immagine 4" descr="Immagine che contiene aria aperta, ponte, Risorse idriche, Aerofotogrammetria&#10;&#10;Descrizione generata automaticamente">
            <a:extLst>
              <a:ext uri="{FF2B5EF4-FFF2-40B4-BE49-F238E27FC236}">
                <a16:creationId xmlns:a16="http://schemas.microsoft.com/office/drawing/2014/main" id="{120D4561-4EE5-EA82-8D6E-0512E739B6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4" r="16641" b="-2"/>
          <a:stretch/>
        </p:blipFill>
        <p:spPr>
          <a:xfrm>
            <a:off x="-5597" y="1"/>
            <a:ext cx="4663440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11" name="Immagine 10" descr="Immagine che contiene natura, aereo, Aerofotogrammetria, Risorse idriche&#10;&#10;Descrizione generata automaticamente">
            <a:extLst>
              <a:ext uri="{FF2B5EF4-FFF2-40B4-BE49-F238E27FC236}">
                <a16:creationId xmlns:a16="http://schemas.microsoft.com/office/drawing/2014/main" id="{9C89A178-DC63-1C19-71F2-77DFC54FEF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6" r="27938" b="-1"/>
          <a:stretch/>
        </p:blipFill>
        <p:spPr>
          <a:xfrm>
            <a:off x="4669509" y="10"/>
            <a:ext cx="2883435" cy="3427868"/>
          </a:xfrm>
          <a:prstGeom prst="rect">
            <a:avLst/>
          </a:prstGeom>
        </p:spPr>
      </p:pic>
      <p:pic>
        <p:nvPicPr>
          <p:cNvPr id="9" name="Immagine 8" descr="Immagine che contiene aria aperta, cielo, acqua, paesaggio&#10;&#10;Descrizione generata automaticamente">
            <a:extLst>
              <a:ext uri="{FF2B5EF4-FFF2-40B4-BE49-F238E27FC236}">
                <a16:creationId xmlns:a16="http://schemas.microsoft.com/office/drawing/2014/main" id="{2301B03D-ADA0-C7A2-995F-0BCA321926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67" r="-2" b="-2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74412C7-7BA6-412B-93CA-2C8CE9E6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459" y="-464"/>
            <a:ext cx="2646" cy="342900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/>
        </p:spPr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813690-656A-7057-E69D-9A01ED3E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9144" y="2514135"/>
            <a:ext cx="4488607" cy="39637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r>
              <a:rPr lang="it-IT" sz="8000" dirty="0"/>
              <a:t>Presente da decenni</a:t>
            </a:r>
          </a:p>
          <a:p>
            <a:pPr>
              <a:lnSpc>
                <a:spcPct val="110000"/>
              </a:lnSpc>
            </a:pPr>
            <a:r>
              <a:rPr lang="it-IT" sz="8000" dirty="0" err="1"/>
              <a:t>Marinizzazione</a:t>
            </a:r>
            <a:r>
              <a:rPr lang="it-IT" sz="8000" dirty="0"/>
              <a:t> lagunare</a:t>
            </a:r>
          </a:p>
          <a:p>
            <a:pPr>
              <a:lnSpc>
                <a:spcPct val="110000"/>
              </a:lnSpc>
            </a:pPr>
            <a:r>
              <a:rPr lang="it-IT" sz="8000" dirty="0"/>
              <a:t>Alte temperature</a:t>
            </a:r>
          </a:p>
          <a:p>
            <a:pPr>
              <a:lnSpc>
                <a:spcPct val="110000"/>
              </a:lnSpc>
            </a:pPr>
            <a:r>
              <a:rPr lang="it-IT" sz="8000" dirty="0"/>
              <a:t>Recenti piene dei fiumi a portare l’invasione di esemplari già presenti (taglia media alta)</a:t>
            </a:r>
          </a:p>
          <a:p>
            <a:pPr>
              <a:lnSpc>
                <a:spcPct val="110000"/>
              </a:lnSpc>
            </a:pPr>
            <a:r>
              <a:rPr lang="it-IT" sz="8000" dirty="0"/>
              <a:t>Cambiamenti climatici</a:t>
            </a:r>
          </a:p>
          <a:p>
            <a:pPr>
              <a:lnSpc>
                <a:spcPct val="110000"/>
              </a:lnSpc>
            </a:pPr>
            <a:r>
              <a:rPr lang="it-IT" sz="8000" dirty="0"/>
              <a:t>Ecosistema lagunare di sottile equilibrio</a:t>
            </a:r>
          </a:p>
          <a:p>
            <a:pPr>
              <a:lnSpc>
                <a:spcPct val="110000"/>
              </a:lnSpc>
            </a:pPr>
            <a:endParaRPr lang="it-IT" sz="15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5459D2F-D834-4D12-A2D5-D08685B26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D5510ED-8B38-4431-85A0-01F45D6C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7" name="Immagine 6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27A049DB-E48B-6288-28D2-CC3AE825A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72" y="19778"/>
            <a:ext cx="1147242" cy="790980"/>
          </a:xfrm>
          <a:prstGeom prst="rect">
            <a:avLst/>
          </a:prstGeom>
        </p:spPr>
      </p:pic>
      <p:pic>
        <p:nvPicPr>
          <p:cNvPr id="8" name="Immagine 7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03DA42B0-E8E8-193C-1332-4515FBC2D5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457" y="5922453"/>
            <a:ext cx="2851082" cy="922202"/>
          </a:xfrm>
          <a:prstGeom prst="rect">
            <a:avLst/>
          </a:prstGeom>
        </p:spPr>
      </p:pic>
      <p:pic>
        <p:nvPicPr>
          <p:cNvPr id="10" name="Immagine 9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C8159F99-CCC8-9D7E-8E8E-5EEE3A19D0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73" y="9525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16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CB5CC6F-11C1-4C07-87C0-F043993E8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72" name="Rectangle 171">
              <a:extLst>
                <a:ext uri="{FF2B5EF4-FFF2-40B4-BE49-F238E27FC236}">
                  <a16:creationId xmlns:a16="http://schemas.microsoft.com/office/drawing/2014/main" id="{FADA3C27-4EC6-4DCA-BB85-C75BAAE828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3" name="Picture 2">
              <a:extLst>
                <a:ext uri="{FF2B5EF4-FFF2-40B4-BE49-F238E27FC236}">
                  <a16:creationId xmlns:a16="http://schemas.microsoft.com/office/drawing/2014/main" id="{2D8216BF-F79F-406D-A3B4-46744068A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6C16BE5-8A9A-432D-8A61-230FA0381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81779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6" name="Rectangle 5">
              <a:extLst>
                <a:ext uri="{FF2B5EF4-FFF2-40B4-BE49-F238E27FC236}">
                  <a16:creationId xmlns:a16="http://schemas.microsoft.com/office/drawing/2014/main" id="{2E852AB2-2672-41DF-9CF6-FCDEF1805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7" name="Freeform 6">
              <a:extLst>
                <a:ext uri="{FF2B5EF4-FFF2-40B4-BE49-F238E27FC236}">
                  <a16:creationId xmlns:a16="http://schemas.microsoft.com/office/drawing/2014/main" id="{90283F1A-A49E-441D-BDF5-35B8BEE42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8" name="Freeform 7">
              <a:extLst>
                <a:ext uri="{FF2B5EF4-FFF2-40B4-BE49-F238E27FC236}">
                  <a16:creationId xmlns:a16="http://schemas.microsoft.com/office/drawing/2014/main" id="{B0BC41A4-F3F1-4CD4-B266-D9DAA21710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9" name="Rectangle 8">
              <a:extLst>
                <a:ext uri="{FF2B5EF4-FFF2-40B4-BE49-F238E27FC236}">
                  <a16:creationId xmlns:a16="http://schemas.microsoft.com/office/drawing/2014/main" id="{6E29DA39-130F-41A1-A21E-4FB453948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0" name="Freeform 9">
              <a:extLst>
                <a:ext uri="{FF2B5EF4-FFF2-40B4-BE49-F238E27FC236}">
                  <a16:creationId xmlns:a16="http://schemas.microsoft.com/office/drawing/2014/main" id="{39995AD4-F8DE-4CEB-B958-1DBF7EAC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1" name="Freeform 10">
              <a:extLst>
                <a:ext uri="{FF2B5EF4-FFF2-40B4-BE49-F238E27FC236}">
                  <a16:creationId xmlns:a16="http://schemas.microsoft.com/office/drawing/2014/main" id="{D1F7DCE1-6887-4FE0-A7D7-3652030CFA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2" name="Freeform 11">
              <a:extLst>
                <a:ext uri="{FF2B5EF4-FFF2-40B4-BE49-F238E27FC236}">
                  <a16:creationId xmlns:a16="http://schemas.microsoft.com/office/drawing/2014/main" id="{4E46B0E1-9543-441D-AD1D-1308AF88C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3" name="Freeform 12">
              <a:extLst>
                <a:ext uri="{FF2B5EF4-FFF2-40B4-BE49-F238E27FC236}">
                  <a16:creationId xmlns:a16="http://schemas.microsoft.com/office/drawing/2014/main" id="{E8C112C9-8D48-4612-AE0B-CF59EC743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" name="Freeform 13">
              <a:extLst>
                <a:ext uri="{FF2B5EF4-FFF2-40B4-BE49-F238E27FC236}">
                  <a16:creationId xmlns:a16="http://schemas.microsoft.com/office/drawing/2014/main" id="{2D16C38C-4A3B-4060-9A3B-C47DD6DE7C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5" name="Freeform 14">
              <a:extLst>
                <a:ext uri="{FF2B5EF4-FFF2-40B4-BE49-F238E27FC236}">
                  <a16:creationId xmlns:a16="http://schemas.microsoft.com/office/drawing/2014/main" id="{0A9B4CAA-8439-44B3-B738-2123169FA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6" name="Freeform 15">
              <a:extLst>
                <a:ext uri="{FF2B5EF4-FFF2-40B4-BE49-F238E27FC236}">
                  <a16:creationId xmlns:a16="http://schemas.microsoft.com/office/drawing/2014/main" id="{8C6EF933-69B7-48C8-9337-4E0DEF6E75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7" name="Freeform 16">
              <a:extLst>
                <a:ext uri="{FF2B5EF4-FFF2-40B4-BE49-F238E27FC236}">
                  <a16:creationId xmlns:a16="http://schemas.microsoft.com/office/drawing/2014/main" id="{B428AEFA-3C03-48AA-AEA5-8E3F58904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8" name="Freeform 17">
              <a:extLst>
                <a:ext uri="{FF2B5EF4-FFF2-40B4-BE49-F238E27FC236}">
                  <a16:creationId xmlns:a16="http://schemas.microsoft.com/office/drawing/2014/main" id="{041D2508-FE53-47C0-887F-38BD1FB73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9" name="Freeform 18">
              <a:extLst>
                <a:ext uri="{FF2B5EF4-FFF2-40B4-BE49-F238E27FC236}">
                  <a16:creationId xmlns:a16="http://schemas.microsoft.com/office/drawing/2014/main" id="{2C0392BD-D896-4A41-B18B-1389FE1F00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0" name="Freeform 19">
              <a:extLst>
                <a:ext uri="{FF2B5EF4-FFF2-40B4-BE49-F238E27FC236}">
                  <a16:creationId xmlns:a16="http://schemas.microsoft.com/office/drawing/2014/main" id="{B3272EA3-C600-441C-BFC9-ACFF90CD4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1" name="Freeform 20">
              <a:extLst>
                <a:ext uri="{FF2B5EF4-FFF2-40B4-BE49-F238E27FC236}">
                  <a16:creationId xmlns:a16="http://schemas.microsoft.com/office/drawing/2014/main" id="{D8731AA3-BC2D-408B-9D72-C804B8B9E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BE934A31-790A-459C-A997-670583ADC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3" name="Freeform 22">
              <a:extLst>
                <a:ext uri="{FF2B5EF4-FFF2-40B4-BE49-F238E27FC236}">
                  <a16:creationId xmlns:a16="http://schemas.microsoft.com/office/drawing/2014/main" id="{241F679B-BBF0-49DA-A9F3-D623BA7523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" name="Freeform 23">
              <a:extLst>
                <a:ext uri="{FF2B5EF4-FFF2-40B4-BE49-F238E27FC236}">
                  <a16:creationId xmlns:a16="http://schemas.microsoft.com/office/drawing/2014/main" id="{0BDC4BE0-E1FF-48B5-A064-70F561454E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5" name="Freeform 24">
              <a:extLst>
                <a:ext uri="{FF2B5EF4-FFF2-40B4-BE49-F238E27FC236}">
                  <a16:creationId xmlns:a16="http://schemas.microsoft.com/office/drawing/2014/main" id="{245FC7BA-96DB-41CB-B43A-8EEE482C31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6" name="Freeform 25">
              <a:extLst>
                <a:ext uri="{FF2B5EF4-FFF2-40B4-BE49-F238E27FC236}">
                  <a16:creationId xmlns:a16="http://schemas.microsoft.com/office/drawing/2014/main" id="{3BBD03A9-646B-40EE-9A27-15297EC936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7" name="Freeform 26">
              <a:extLst>
                <a:ext uri="{FF2B5EF4-FFF2-40B4-BE49-F238E27FC236}">
                  <a16:creationId xmlns:a16="http://schemas.microsoft.com/office/drawing/2014/main" id="{4D738FC2-47B4-4BC9-B109-05C56DC00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8" name="Freeform 27">
              <a:extLst>
                <a:ext uri="{FF2B5EF4-FFF2-40B4-BE49-F238E27FC236}">
                  <a16:creationId xmlns:a16="http://schemas.microsoft.com/office/drawing/2014/main" id="{148BE0A7-2537-452C-BA13-B78D302CB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9" name="Freeform 28">
              <a:extLst>
                <a:ext uri="{FF2B5EF4-FFF2-40B4-BE49-F238E27FC236}">
                  <a16:creationId xmlns:a16="http://schemas.microsoft.com/office/drawing/2014/main" id="{CF6A9D45-D849-4BF5-BBA0-D7BE29B884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0" name="Freeform 29">
              <a:extLst>
                <a:ext uri="{FF2B5EF4-FFF2-40B4-BE49-F238E27FC236}">
                  <a16:creationId xmlns:a16="http://schemas.microsoft.com/office/drawing/2014/main" id="{13F44E41-B5E8-472D-80F2-4539AD3D4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1" name="Freeform 30">
              <a:extLst>
                <a:ext uri="{FF2B5EF4-FFF2-40B4-BE49-F238E27FC236}">
                  <a16:creationId xmlns:a16="http://schemas.microsoft.com/office/drawing/2014/main" id="{CE052494-AAF2-4C3C-A072-317B7F987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2" name="Freeform 31">
              <a:extLst>
                <a:ext uri="{FF2B5EF4-FFF2-40B4-BE49-F238E27FC236}">
                  <a16:creationId xmlns:a16="http://schemas.microsoft.com/office/drawing/2014/main" id="{90345C3D-13FE-4815-9563-58A52B457B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3" name="Freeform 32">
              <a:extLst>
                <a:ext uri="{FF2B5EF4-FFF2-40B4-BE49-F238E27FC236}">
                  <a16:creationId xmlns:a16="http://schemas.microsoft.com/office/drawing/2014/main" id="{37908D29-2BB3-4D6C-92DB-864F63057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4" name="Rectangle 33">
              <a:extLst>
                <a:ext uri="{FF2B5EF4-FFF2-40B4-BE49-F238E27FC236}">
                  <a16:creationId xmlns:a16="http://schemas.microsoft.com/office/drawing/2014/main" id="{174B5792-73C4-4FBF-BAD9-F9A5BBC59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5" name="Freeform 34">
              <a:extLst>
                <a:ext uri="{FF2B5EF4-FFF2-40B4-BE49-F238E27FC236}">
                  <a16:creationId xmlns:a16="http://schemas.microsoft.com/office/drawing/2014/main" id="{D4741BB8-0638-4A06-85A7-69FE81BC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6" name="Freeform 35">
              <a:extLst>
                <a:ext uri="{FF2B5EF4-FFF2-40B4-BE49-F238E27FC236}">
                  <a16:creationId xmlns:a16="http://schemas.microsoft.com/office/drawing/2014/main" id="{FBDB982D-6E9A-426E-86B1-69031E1040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7" name="Freeform 36">
              <a:extLst>
                <a:ext uri="{FF2B5EF4-FFF2-40B4-BE49-F238E27FC236}">
                  <a16:creationId xmlns:a16="http://schemas.microsoft.com/office/drawing/2014/main" id="{400B8260-9575-48DB-9175-B1C8530241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8" name="Freeform 37">
              <a:extLst>
                <a:ext uri="{FF2B5EF4-FFF2-40B4-BE49-F238E27FC236}">
                  <a16:creationId xmlns:a16="http://schemas.microsoft.com/office/drawing/2014/main" id="{52FB1DD3-BAEC-4974-89F5-36B6959459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9" name="Freeform 38">
              <a:extLst>
                <a:ext uri="{FF2B5EF4-FFF2-40B4-BE49-F238E27FC236}">
                  <a16:creationId xmlns:a16="http://schemas.microsoft.com/office/drawing/2014/main" id="{E51161AB-FDC1-4703-9C29-C410366B9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0" name="Freeform 39">
              <a:extLst>
                <a:ext uri="{FF2B5EF4-FFF2-40B4-BE49-F238E27FC236}">
                  <a16:creationId xmlns:a16="http://schemas.microsoft.com/office/drawing/2014/main" id="{DE6123AD-33B5-429C-B8F7-DB1A8FDABF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1" name="Freeform 40">
              <a:extLst>
                <a:ext uri="{FF2B5EF4-FFF2-40B4-BE49-F238E27FC236}">
                  <a16:creationId xmlns:a16="http://schemas.microsoft.com/office/drawing/2014/main" id="{8C454A1D-B20A-4994-8C14-EE5DD3B99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2" name="Freeform 41">
              <a:extLst>
                <a:ext uri="{FF2B5EF4-FFF2-40B4-BE49-F238E27FC236}">
                  <a16:creationId xmlns:a16="http://schemas.microsoft.com/office/drawing/2014/main" id="{CFA7BB74-790B-45D7-B94B-DD4D83ED81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3" name="Freeform 42">
              <a:extLst>
                <a:ext uri="{FF2B5EF4-FFF2-40B4-BE49-F238E27FC236}">
                  <a16:creationId xmlns:a16="http://schemas.microsoft.com/office/drawing/2014/main" id="{19BBC3FC-0052-4BDB-8D6A-421E07EE2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4" name="Freeform 43">
              <a:extLst>
                <a:ext uri="{FF2B5EF4-FFF2-40B4-BE49-F238E27FC236}">
                  <a16:creationId xmlns:a16="http://schemas.microsoft.com/office/drawing/2014/main" id="{42A3E4B3-707A-4D0A-BEED-61A77E96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" name="Freeform 44">
              <a:extLst>
                <a:ext uri="{FF2B5EF4-FFF2-40B4-BE49-F238E27FC236}">
                  <a16:creationId xmlns:a16="http://schemas.microsoft.com/office/drawing/2014/main" id="{089BBE83-D985-45E9-B442-1326F6FBA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6" name="Rectangle 45">
              <a:extLst>
                <a:ext uri="{FF2B5EF4-FFF2-40B4-BE49-F238E27FC236}">
                  <a16:creationId xmlns:a16="http://schemas.microsoft.com/office/drawing/2014/main" id="{FE1B194F-F703-4020-92ED-DBDB5C234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7" name="Freeform 46">
              <a:extLst>
                <a:ext uri="{FF2B5EF4-FFF2-40B4-BE49-F238E27FC236}">
                  <a16:creationId xmlns:a16="http://schemas.microsoft.com/office/drawing/2014/main" id="{D7A22662-B7AF-4857-AD78-716690A26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8" name="Freeform 47">
              <a:extLst>
                <a:ext uri="{FF2B5EF4-FFF2-40B4-BE49-F238E27FC236}">
                  <a16:creationId xmlns:a16="http://schemas.microsoft.com/office/drawing/2014/main" id="{62C16BE5-0C4B-48FC-ABA4-36A8F2DFE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9" name="Freeform 48">
              <a:extLst>
                <a:ext uri="{FF2B5EF4-FFF2-40B4-BE49-F238E27FC236}">
                  <a16:creationId xmlns:a16="http://schemas.microsoft.com/office/drawing/2014/main" id="{C2327DB7-B7F2-4829-909E-A03D62252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0" name="Freeform 49">
              <a:extLst>
                <a:ext uri="{FF2B5EF4-FFF2-40B4-BE49-F238E27FC236}">
                  <a16:creationId xmlns:a16="http://schemas.microsoft.com/office/drawing/2014/main" id="{167918EB-9EB1-413F-8C39-F018CCDCCD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1" name="Freeform 50">
              <a:extLst>
                <a:ext uri="{FF2B5EF4-FFF2-40B4-BE49-F238E27FC236}">
                  <a16:creationId xmlns:a16="http://schemas.microsoft.com/office/drawing/2014/main" id="{B971E245-631A-4364-A177-C1D1B6B4D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2" name="Freeform 51">
              <a:extLst>
                <a:ext uri="{FF2B5EF4-FFF2-40B4-BE49-F238E27FC236}">
                  <a16:creationId xmlns:a16="http://schemas.microsoft.com/office/drawing/2014/main" id="{1D4C1872-66E3-45EB-BDE7-26C02A176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3" name="Freeform 52">
              <a:extLst>
                <a:ext uri="{FF2B5EF4-FFF2-40B4-BE49-F238E27FC236}">
                  <a16:creationId xmlns:a16="http://schemas.microsoft.com/office/drawing/2014/main" id="{D2BC0771-493C-4FEF-958F-859C539243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4" name="Freeform 53">
              <a:extLst>
                <a:ext uri="{FF2B5EF4-FFF2-40B4-BE49-F238E27FC236}">
                  <a16:creationId xmlns:a16="http://schemas.microsoft.com/office/drawing/2014/main" id="{E339169B-1EE1-4E4F-BA0C-BD3AD57FD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5" name="Freeform 54">
              <a:extLst>
                <a:ext uri="{FF2B5EF4-FFF2-40B4-BE49-F238E27FC236}">
                  <a16:creationId xmlns:a16="http://schemas.microsoft.com/office/drawing/2014/main" id="{BBC80538-8C59-46A3-B187-66C9A6D3F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6" name="Freeform 55">
              <a:extLst>
                <a:ext uri="{FF2B5EF4-FFF2-40B4-BE49-F238E27FC236}">
                  <a16:creationId xmlns:a16="http://schemas.microsoft.com/office/drawing/2014/main" id="{C5F9090C-11D8-4272-815D-11B1911DA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7" name="Freeform 56">
              <a:extLst>
                <a:ext uri="{FF2B5EF4-FFF2-40B4-BE49-F238E27FC236}">
                  <a16:creationId xmlns:a16="http://schemas.microsoft.com/office/drawing/2014/main" id="{A361F786-6FA9-4EAD-81EF-BF4734D46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8" name="Freeform 57">
              <a:extLst>
                <a:ext uri="{FF2B5EF4-FFF2-40B4-BE49-F238E27FC236}">
                  <a16:creationId xmlns:a16="http://schemas.microsoft.com/office/drawing/2014/main" id="{63B2A436-CEC8-477C-ACDD-6E5D2ABBC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9" name="Freeform 58">
              <a:extLst>
                <a:ext uri="{FF2B5EF4-FFF2-40B4-BE49-F238E27FC236}">
                  <a16:creationId xmlns:a16="http://schemas.microsoft.com/office/drawing/2014/main" id="{7FAE92CD-EBFF-4DB4-9F5D-00D33E902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185D2A08-05E1-5AC8-A376-DE0EB3030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0539" y="327514"/>
            <a:ext cx="5877676" cy="1478570"/>
          </a:xfrm>
        </p:spPr>
        <p:txBody>
          <a:bodyPr>
            <a:normAutofit/>
          </a:bodyPr>
          <a:lstStyle/>
          <a:p>
            <a:r>
              <a:rPr lang="it-IT" dirty="0"/>
              <a:t>DATA COLLECTION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AA1F139-2748-57DF-50EB-BD856AB5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60" r="4862" b="2"/>
          <a:stretch/>
        </p:blipFill>
        <p:spPr>
          <a:xfrm>
            <a:off x="-5597" y="1"/>
            <a:ext cx="4635583" cy="3427413"/>
          </a:xfrm>
          <a:custGeom>
            <a:avLst/>
            <a:gdLst/>
            <a:ahLst/>
            <a:cxnLst/>
            <a:rect l="l" t="t" r="r" b="b"/>
            <a:pathLst>
              <a:path w="4635583" h="3427413">
                <a:moveTo>
                  <a:pt x="0" y="0"/>
                </a:moveTo>
                <a:lnTo>
                  <a:pt x="4635583" y="0"/>
                </a:lnTo>
                <a:lnTo>
                  <a:pt x="4635583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CD49C6FA-C664-5168-457C-9D336DA3443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092" r="3" b="23305"/>
          <a:stretch/>
        </p:blipFill>
        <p:spPr>
          <a:xfrm>
            <a:off x="-5597" y="3427414"/>
            <a:ext cx="4635583" cy="3430587"/>
          </a:xfrm>
          <a:custGeom>
            <a:avLst/>
            <a:gdLst/>
            <a:ahLst/>
            <a:cxnLst/>
            <a:rect l="l" t="t" r="r" b="b"/>
            <a:pathLst>
              <a:path w="4635583" h="3430587">
                <a:moveTo>
                  <a:pt x="0" y="0"/>
                </a:moveTo>
                <a:lnTo>
                  <a:pt x="4635583" y="0"/>
                </a:lnTo>
                <a:lnTo>
                  <a:pt x="4635583" y="3430587"/>
                </a:lnTo>
                <a:lnTo>
                  <a:pt x="0" y="3430587"/>
                </a:lnTo>
                <a:close/>
              </a:path>
            </a:pathLst>
          </a:custGeom>
        </p:spPr>
      </p:pic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E104AA93-67FD-43AC-92F9-5840A89E4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32483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5AE1CAD-A877-4C0B-91F7-CA9C684C9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516E6D-6508-1289-60A8-688477D7B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8887" y="1583387"/>
            <a:ext cx="5877677" cy="3541714"/>
          </a:xfrm>
        </p:spPr>
        <p:txBody>
          <a:bodyPr>
            <a:normAutofit/>
          </a:bodyPr>
          <a:lstStyle/>
          <a:p>
            <a:r>
              <a:rPr lang="it-IT" dirty="0"/>
              <a:t> STOCK ASSESSMENTS</a:t>
            </a:r>
          </a:p>
          <a:p>
            <a:r>
              <a:rPr lang="it-IT" dirty="0"/>
              <a:t>HOTSPOT HABITAT </a:t>
            </a:r>
          </a:p>
          <a:p>
            <a:r>
              <a:rPr lang="it-IT" dirty="0"/>
              <a:t>STATUS RIPRODUTTIVO</a:t>
            </a:r>
          </a:p>
          <a:p>
            <a:r>
              <a:rPr lang="it-IT" dirty="0"/>
              <a:t>PUNTI DI FORZA </a:t>
            </a:r>
          </a:p>
          <a:p>
            <a:r>
              <a:rPr lang="it-IT" dirty="0"/>
              <a:t> PUNTI DEBOLI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0CC34F7-32A1-E0DE-470C-F2FBC0C9C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801" y="3926049"/>
            <a:ext cx="2895851" cy="2149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9B3A448E-F925-8B20-8A91-99642D434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114" y="5864691"/>
            <a:ext cx="1281155" cy="883308"/>
          </a:xfrm>
          <a:prstGeom prst="rect">
            <a:avLst/>
          </a:prstGeom>
        </p:spPr>
      </p:pic>
      <p:pic>
        <p:nvPicPr>
          <p:cNvPr id="7" name="Immagine 6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6D280B8A-0ABE-5125-0FFE-1E4F66EC4C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734" y="5839392"/>
            <a:ext cx="2851082" cy="922202"/>
          </a:xfrm>
          <a:prstGeom prst="rect">
            <a:avLst/>
          </a:prstGeom>
        </p:spPr>
      </p:pic>
      <p:pic>
        <p:nvPicPr>
          <p:cNvPr id="9" name="Immagine 8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E304584D-56F6-2393-55CB-AC3C45C5AF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873" y="9525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394BBE-A31F-5F25-FBA6-15ABE1D82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132107"/>
            <a:ext cx="9905998" cy="1478570"/>
          </a:xfrm>
        </p:spPr>
        <p:txBody>
          <a:bodyPr/>
          <a:lstStyle/>
          <a:p>
            <a:pPr algn="ctr"/>
            <a:r>
              <a:rPr lang="it-IT" dirty="0"/>
              <a:t>COLLECTION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F1E974-39A2-E0FA-8524-2B4B42EA2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610677"/>
            <a:ext cx="10745788" cy="3541714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STUDIO BIOLOGICO E RACCOLTA DATI ZONALE PER GEOLOCALIZZARE GLI HOTSPOT E IN QUALE FASE BIOLOGICA SI TROVA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861B52E-C267-5925-926F-ABE4A4F9B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28" y="3527107"/>
            <a:ext cx="5562144" cy="3330893"/>
          </a:xfrm>
          <a:prstGeom prst="rect">
            <a:avLst/>
          </a:prstGeom>
        </p:spPr>
      </p:pic>
      <p:pic>
        <p:nvPicPr>
          <p:cNvPr id="4" name="Immagine 3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61D17BE1-D6C0-DD75-56E8-1AEB87D8AF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85" y="5878286"/>
            <a:ext cx="1281155" cy="883308"/>
          </a:xfrm>
          <a:prstGeom prst="rect">
            <a:avLst/>
          </a:prstGeom>
        </p:spPr>
      </p:pic>
      <p:pic>
        <p:nvPicPr>
          <p:cNvPr id="6" name="Immagine 5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89B97D2D-10CC-F56B-BBB9-0A535187B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08" y="5878286"/>
            <a:ext cx="2851082" cy="922202"/>
          </a:xfrm>
          <a:prstGeom prst="rect">
            <a:avLst/>
          </a:prstGeom>
        </p:spPr>
      </p:pic>
      <p:pic>
        <p:nvPicPr>
          <p:cNvPr id="7" name="Immagine 6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543C7BA6-AFDB-8433-068E-5C6CBBD0E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61260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2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19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34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5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6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7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8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9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30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1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2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3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7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8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291B7696-6AB5-7864-A83C-8A8EDFD7C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07533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Linee guida</a:t>
            </a:r>
            <a:endParaRPr lang="it-IT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665889CB-66B1-F731-8C89-904DDC57FB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4067456"/>
              </p:ext>
            </p:extLst>
          </p:nvPr>
        </p:nvGraphicFramePr>
        <p:xfrm>
          <a:off x="1143001" y="2252134"/>
          <a:ext cx="9905999" cy="3454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Immagine 2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F03ED118-BAD8-7C93-D1AF-3F7E0054E5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5" y="5779759"/>
            <a:ext cx="1281155" cy="883308"/>
          </a:xfrm>
          <a:prstGeom prst="rect">
            <a:avLst/>
          </a:prstGeom>
        </p:spPr>
      </p:pic>
      <p:pic>
        <p:nvPicPr>
          <p:cNvPr id="4" name="Immagine 3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9603D0BA-FBCA-15CC-268C-D63F5F97AA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17" y="5779759"/>
            <a:ext cx="2851082" cy="922202"/>
          </a:xfrm>
          <a:prstGeom prst="rect">
            <a:avLst/>
          </a:prstGeom>
        </p:spPr>
      </p:pic>
      <p:pic>
        <p:nvPicPr>
          <p:cNvPr id="6" name="Immagine 5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CD2DE572-3980-3AB6-587F-8CE7D8F6DF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02" y="-25549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B1C6FC3-0FE6-4434-9E4B-EAFBA0A7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9156B579-F859-47C9-8CE6-6AA5A6D28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>
              <a:extLst>
                <a:ext uri="{FF2B5EF4-FFF2-40B4-BE49-F238E27FC236}">
                  <a16:creationId xmlns:a16="http://schemas.microsoft.com/office/drawing/2014/main" id="{5D373606-D644-43C0-8B02-C662AABC39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91339-3F26-4B01-8848-0F6E5575A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1133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427B1D67-3EFB-4795-BC0A-61BC061C2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7571FBAA-7DDE-485C-BF13-85E6632D7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C3516AC-3270-4ABA-A2BC-E8F32B8A9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F5FA18A4-61A5-473D-AEC7-9E909F8CF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22DBFE3-3815-4E85-8A6B-9A0771223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B2F02F6C-35B9-40A1-ADD1-036A80BCF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B5C332AB-BA01-4BBD-A363-4F5835545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6E313214-2528-4C88-8226-BB2A2E133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DF892018-DF6D-48D5-8AB7-5957595B5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93A850A7-4500-4CC7-A5FD-A1FA7993E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FACAA825-3475-43C7-ADCE-DB6FAADA5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00451685-350B-4B89-A512-13A23216B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17">
              <a:extLst>
                <a:ext uri="{FF2B5EF4-FFF2-40B4-BE49-F238E27FC236}">
                  <a16:creationId xmlns:a16="http://schemas.microsoft.com/office/drawing/2014/main" id="{04A404C7-A995-4BE4-8673-CA014AE118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18">
              <a:extLst>
                <a:ext uri="{FF2B5EF4-FFF2-40B4-BE49-F238E27FC236}">
                  <a16:creationId xmlns:a16="http://schemas.microsoft.com/office/drawing/2014/main" id="{0E534A8D-4535-4FED-B9CD-C0F0D6AF3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19">
              <a:extLst>
                <a:ext uri="{FF2B5EF4-FFF2-40B4-BE49-F238E27FC236}">
                  <a16:creationId xmlns:a16="http://schemas.microsoft.com/office/drawing/2014/main" id="{F0A1DEDA-0C4E-4927-BFAF-02516CF53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0">
              <a:extLst>
                <a:ext uri="{FF2B5EF4-FFF2-40B4-BE49-F238E27FC236}">
                  <a16:creationId xmlns:a16="http://schemas.microsoft.com/office/drawing/2014/main" id="{B21E2F8B-1724-4328-B646-445DE4F1F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1">
              <a:extLst>
                <a:ext uri="{FF2B5EF4-FFF2-40B4-BE49-F238E27FC236}">
                  <a16:creationId xmlns:a16="http://schemas.microsoft.com/office/drawing/2014/main" id="{808DAA0B-E999-4DEC-BE7C-3F412C332D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2">
              <a:extLst>
                <a:ext uri="{FF2B5EF4-FFF2-40B4-BE49-F238E27FC236}">
                  <a16:creationId xmlns:a16="http://schemas.microsoft.com/office/drawing/2014/main" id="{EBCE22A2-2EE0-4E15-8505-600937FEE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3">
              <a:extLst>
                <a:ext uri="{FF2B5EF4-FFF2-40B4-BE49-F238E27FC236}">
                  <a16:creationId xmlns:a16="http://schemas.microsoft.com/office/drawing/2014/main" id="{4D772DD9-073C-47A0-ADB9-7D2CFAECFC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4">
              <a:extLst>
                <a:ext uri="{FF2B5EF4-FFF2-40B4-BE49-F238E27FC236}">
                  <a16:creationId xmlns:a16="http://schemas.microsoft.com/office/drawing/2014/main" id="{5C0B35F2-7DE3-4A0C-8C50-DA08120AB9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5">
              <a:extLst>
                <a:ext uri="{FF2B5EF4-FFF2-40B4-BE49-F238E27FC236}">
                  <a16:creationId xmlns:a16="http://schemas.microsoft.com/office/drawing/2014/main" id="{F14C7442-00C7-49C1-AE8A-A719816AD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26">
              <a:extLst>
                <a:ext uri="{FF2B5EF4-FFF2-40B4-BE49-F238E27FC236}">
                  <a16:creationId xmlns:a16="http://schemas.microsoft.com/office/drawing/2014/main" id="{7CA8A798-2044-4FD0-8CBC-178C1BD8C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27">
              <a:extLst>
                <a:ext uri="{FF2B5EF4-FFF2-40B4-BE49-F238E27FC236}">
                  <a16:creationId xmlns:a16="http://schemas.microsoft.com/office/drawing/2014/main" id="{6F446AA7-D2E4-4DF2-BB12-AD2DCC8E4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28">
              <a:extLst>
                <a:ext uri="{FF2B5EF4-FFF2-40B4-BE49-F238E27FC236}">
                  <a16:creationId xmlns:a16="http://schemas.microsoft.com/office/drawing/2014/main" id="{C00BD973-DDA6-4969-BFBC-2910297E24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Freeform 29">
              <a:extLst>
                <a:ext uri="{FF2B5EF4-FFF2-40B4-BE49-F238E27FC236}">
                  <a16:creationId xmlns:a16="http://schemas.microsoft.com/office/drawing/2014/main" id="{05C12429-8F61-4D99-8793-3146BA57C2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0">
              <a:extLst>
                <a:ext uri="{FF2B5EF4-FFF2-40B4-BE49-F238E27FC236}">
                  <a16:creationId xmlns:a16="http://schemas.microsoft.com/office/drawing/2014/main" id="{E461EF39-CD5C-4EB8-8D62-9E14932E6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93938A9D-031B-498C-AEE7-3D4A64AAD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3765635E-E9CA-438E-9AA1-5D5EFD497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Rectangle 33">
              <a:extLst>
                <a:ext uri="{FF2B5EF4-FFF2-40B4-BE49-F238E27FC236}">
                  <a16:creationId xmlns:a16="http://schemas.microsoft.com/office/drawing/2014/main" id="{21546E38-8BDD-49C3-B3AD-D4933FCBC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6D89E49E-3AB6-4DC0-91E7-92EF1C6A87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D1303FFC-7F2E-462B-B11D-86F3D81BF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DE25E1F8-55DE-4DC5-81A4-37DA75E4E0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8CDED82A-A993-4523-9441-FCF49CB5D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C1AFE111-B375-493C-A21D-134FCBDBC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037BF4E5-6D6E-482A-A24A-E320E1D0E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38214D87-DD5D-4691-BF55-F27072701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6D3FBDE6-C313-4C44-B971-B34635468D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F528E702-4734-4CAB-97C7-737D868F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88136305-A716-46EA-A45F-7787C694F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4187204B-C8DD-44A6-AC1A-F21D18F66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Rectangle 45">
              <a:extLst>
                <a:ext uri="{FF2B5EF4-FFF2-40B4-BE49-F238E27FC236}">
                  <a16:creationId xmlns:a16="http://schemas.microsoft.com/office/drawing/2014/main" id="{6DD06B75-D598-40D9-B8BF-9721316E7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E8D513EA-D2F2-4B72-8C9F-0F2ADA523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D147329-C850-46D8-9986-D14AC9140E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5573F0D3-BA73-4060-8D3B-07BEC55F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5323672F-2475-40AC-8C0F-6CD7324B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0">
              <a:extLst>
                <a:ext uri="{FF2B5EF4-FFF2-40B4-BE49-F238E27FC236}">
                  <a16:creationId xmlns:a16="http://schemas.microsoft.com/office/drawing/2014/main" id="{7B0EF5E8-887B-446C-9459-0707ECE3D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1">
              <a:extLst>
                <a:ext uri="{FF2B5EF4-FFF2-40B4-BE49-F238E27FC236}">
                  <a16:creationId xmlns:a16="http://schemas.microsoft.com/office/drawing/2014/main" id="{29BE4652-0F1E-4519-8787-62EBB3D87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2">
              <a:extLst>
                <a:ext uri="{FF2B5EF4-FFF2-40B4-BE49-F238E27FC236}">
                  <a16:creationId xmlns:a16="http://schemas.microsoft.com/office/drawing/2014/main" id="{4A268FBD-6879-416B-8AB0-73BF73637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53">
              <a:extLst>
                <a:ext uri="{FF2B5EF4-FFF2-40B4-BE49-F238E27FC236}">
                  <a16:creationId xmlns:a16="http://schemas.microsoft.com/office/drawing/2014/main" id="{3D986CF2-B129-4550-A27B-8C82C9CAC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4">
              <a:extLst>
                <a:ext uri="{FF2B5EF4-FFF2-40B4-BE49-F238E27FC236}">
                  <a16:creationId xmlns:a16="http://schemas.microsoft.com/office/drawing/2014/main" id="{E340F934-32AF-4C03-9AFD-1D54DF4C1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9" name="Freeform 55">
              <a:extLst>
                <a:ext uri="{FF2B5EF4-FFF2-40B4-BE49-F238E27FC236}">
                  <a16:creationId xmlns:a16="http://schemas.microsoft.com/office/drawing/2014/main" id="{0D58128A-77AD-4168-874A-4CADD56CC6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0" name="Freeform 56">
              <a:extLst>
                <a:ext uri="{FF2B5EF4-FFF2-40B4-BE49-F238E27FC236}">
                  <a16:creationId xmlns:a16="http://schemas.microsoft.com/office/drawing/2014/main" id="{1AA9BAAA-B13C-4A0A-BDED-AF91E0615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" name="Freeform 57">
              <a:extLst>
                <a:ext uri="{FF2B5EF4-FFF2-40B4-BE49-F238E27FC236}">
                  <a16:creationId xmlns:a16="http://schemas.microsoft.com/office/drawing/2014/main" id="{9FC52BEC-DF15-46FD-9B22-B3CF0A3F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" name="Freeform 58">
              <a:extLst>
                <a:ext uri="{FF2B5EF4-FFF2-40B4-BE49-F238E27FC236}">
                  <a16:creationId xmlns:a16="http://schemas.microsoft.com/office/drawing/2014/main" id="{95ACC0BA-E65B-447A-B0FE-80BCFF4C3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5" name="Segnaposto contenuto 4" descr="Immagine che contiene aria aperta, granchio, acqua, persona&#10;&#10;Descrizione generata automaticamente">
            <a:extLst>
              <a:ext uri="{FF2B5EF4-FFF2-40B4-BE49-F238E27FC236}">
                <a16:creationId xmlns:a16="http://schemas.microsoft.com/office/drawing/2014/main" id="{412141C0-248F-C062-9E3E-332FBFDCF3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 r="-2" b="7286"/>
          <a:stretch/>
        </p:blipFill>
        <p:spPr>
          <a:xfrm>
            <a:off x="-5597" y="1"/>
            <a:ext cx="7558541" cy="3427413"/>
          </a:xfrm>
          <a:custGeom>
            <a:avLst/>
            <a:gdLst/>
            <a:ahLst/>
            <a:cxnLst/>
            <a:rect l="l" t="t" r="r" b="b"/>
            <a:pathLst>
              <a:path w="7558541" h="3427413">
                <a:moveTo>
                  <a:pt x="0" y="0"/>
                </a:moveTo>
                <a:lnTo>
                  <a:pt x="7558541" y="0"/>
                </a:lnTo>
                <a:lnTo>
                  <a:pt x="7558541" y="3427413"/>
                </a:lnTo>
                <a:lnTo>
                  <a:pt x="0" y="3427413"/>
                </a:lnTo>
                <a:close/>
              </a:path>
            </a:pathLst>
          </a:custGeom>
        </p:spPr>
      </p:pic>
      <p:pic>
        <p:nvPicPr>
          <p:cNvPr id="7" name="Immagine 6" descr="Immagine che contiene vigile del fuoco, schermata, aria aperta, indumento protettivo&#10;&#10;Descrizione generata automaticamente">
            <a:extLst>
              <a:ext uri="{FF2B5EF4-FFF2-40B4-BE49-F238E27FC236}">
                <a16:creationId xmlns:a16="http://schemas.microsoft.com/office/drawing/2014/main" id="{8D73711E-389B-B9AA-1FC3-0F2F2A7C28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80" r="-2" b="8119"/>
          <a:stretch/>
        </p:blipFill>
        <p:spPr>
          <a:xfrm>
            <a:off x="-5597" y="3427414"/>
            <a:ext cx="7558541" cy="3430587"/>
          </a:xfrm>
          <a:custGeom>
            <a:avLst/>
            <a:gdLst/>
            <a:ahLst/>
            <a:cxnLst/>
            <a:rect l="l" t="t" r="r" b="b"/>
            <a:pathLst>
              <a:path w="7558541" h="3430587">
                <a:moveTo>
                  <a:pt x="0" y="0"/>
                </a:moveTo>
                <a:lnTo>
                  <a:pt x="7558541" y="0"/>
                </a:lnTo>
                <a:lnTo>
                  <a:pt x="7558541" y="3430587"/>
                </a:lnTo>
                <a:lnTo>
                  <a:pt x="0" y="3430587"/>
                </a:lnTo>
                <a:close/>
              </a:path>
            </a:pathLst>
          </a:cu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346C953-9C88-2713-2B4D-C7061CBD6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1781" y="2249487"/>
            <a:ext cx="3332544" cy="3541714"/>
          </a:xfrm>
        </p:spPr>
        <p:txBody>
          <a:bodyPr>
            <a:normAutofit/>
          </a:bodyPr>
          <a:lstStyle/>
          <a:p>
            <a:r>
              <a:rPr lang="en-US" sz="1800" dirty="0"/>
              <a:t>CONCENTRAZIONE IN HOTSPOT</a:t>
            </a:r>
          </a:p>
          <a:p>
            <a:r>
              <a:rPr lang="en-US" sz="1800" dirty="0"/>
              <a:t>STUDIO E MONITORAGGIO SCIENTIFICO</a:t>
            </a:r>
          </a:p>
          <a:p>
            <a:r>
              <a:rPr lang="en-US" sz="1800" dirty="0"/>
              <a:t>CONTROLLO RIPRODUZIONE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9CECD47-BAAC-4DB7-9799-B92EA5BD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895" y="-464"/>
            <a:ext cx="2646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B5FFEC-000D-4A6E-A8E7-0549AD40B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5597" y="3427414"/>
            <a:ext cx="755854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pic>
        <p:nvPicPr>
          <p:cNvPr id="2" name="Immagine 1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05E97E4B-B249-F27E-DBC7-A496F8ABD8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57" y="5748143"/>
            <a:ext cx="1281155" cy="883308"/>
          </a:xfrm>
          <a:prstGeom prst="rect">
            <a:avLst/>
          </a:prstGeom>
        </p:spPr>
      </p:pic>
      <p:pic>
        <p:nvPicPr>
          <p:cNvPr id="3" name="Immagine 2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2DEFC6CE-648B-8D19-9EBA-3FD26FD73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17" y="5779759"/>
            <a:ext cx="2851082" cy="922202"/>
          </a:xfrm>
          <a:prstGeom prst="rect">
            <a:avLst/>
          </a:prstGeom>
        </p:spPr>
      </p:pic>
      <p:pic>
        <p:nvPicPr>
          <p:cNvPr id="4" name="Immagine 3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6E702EC7-0C9C-2280-8866-B987DB0E7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75" y="26306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2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0281D-B9D4-E5DD-8833-6EF7098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NON SOLO UN USO ALIMENTARE IN SEGUITO AL PRELIEVO E AL CONTROLLO ZONALE DELLA BIOMASSA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755B772B-C505-09D4-EB55-0A19BA4FAB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837897"/>
              </p:ext>
            </p:extLst>
          </p:nvPr>
        </p:nvGraphicFramePr>
        <p:xfrm>
          <a:off x="111967" y="2006082"/>
          <a:ext cx="11877870" cy="439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5D7C2342-B522-DC3E-862A-EB9A47F9F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5" y="5779759"/>
            <a:ext cx="1281155" cy="883308"/>
          </a:xfrm>
          <a:prstGeom prst="rect">
            <a:avLst/>
          </a:prstGeom>
        </p:spPr>
      </p:pic>
      <p:pic>
        <p:nvPicPr>
          <p:cNvPr id="5" name="Immagine 4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876DB7EC-9ED7-EFDB-37EF-FFE5FBC59E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17" y="5779759"/>
            <a:ext cx="2851082" cy="922202"/>
          </a:xfrm>
          <a:prstGeom prst="rect">
            <a:avLst/>
          </a:prstGeom>
        </p:spPr>
      </p:pic>
      <p:pic>
        <p:nvPicPr>
          <p:cNvPr id="6" name="Immagine 5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8B150D3E-8EC3-2AEB-8824-976542DB9F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02" y="-25549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592BF35-21B4-9E25-ECA9-0A85971BB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951996"/>
              </p:ext>
            </p:extLst>
          </p:nvPr>
        </p:nvGraphicFramePr>
        <p:xfrm>
          <a:off x="923130" y="1257300"/>
          <a:ext cx="10345739" cy="4034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magine 1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BB591732-599F-1D5F-CA8D-A75D2E940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5" y="5779759"/>
            <a:ext cx="1281155" cy="883308"/>
          </a:xfrm>
          <a:prstGeom prst="rect">
            <a:avLst/>
          </a:prstGeom>
        </p:spPr>
      </p:pic>
      <p:pic>
        <p:nvPicPr>
          <p:cNvPr id="3" name="Immagine 2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1A36D68D-107E-BA86-59AA-97B35FD802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917" y="5779759"/>
            <a:ext cx="2851082" cy="922202"/>
          </a:xfrm>
          <a:prstGeom prst="rect">
            <a:avLst/>
          </a:prstGeom>
        </p:spPr>
      </p:pic>
      <p:pic>
        <p:nvPicPr>
          <p:cNvPr id="4" name="Immagine 3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65D0B8A8-D1AA-81ED-700F-FE1199FCB3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03" y="5872087"/>
            <a:ext cx="1221591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3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50C065C3-0FE3-4452-B765-CB05BBB2A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a14="http://schemas.microsoft.com/office/drawing/2010/main" xmlns:p14="http://schemas.microsoft.com/office/powerpoint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795E515-5F57-431F-9A0D-3A0419DF7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D45BCBFE-0478-4767-BF2E-FC2C548B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E903928F-F6DA-470C-81A0-CF7D9DE034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DA095F6-E326-4450-A2D6-DB2BF989B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" name="Rectangle 8">
              <a:extLst>
                <a:ext uri="{FF2B5EF4-FFF2-40B4-BE49-F238E27FC236}">
                  <a16:creationId xmlns:a16="http://schemas.microsoft.com/office/drawing/2014/main" id="{6B067F9A-FDF2-49EC-B4FF-CD4B90F789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F1331213-D19D-49FC-8616-168A14565A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2ADFE242-96FC-4A14-8C59-90CD6DE1D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6A97B7BC-40BD-494B-9C6B-AF3045559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3D7F35CF-F44C-491F-904D-A31ED8321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84D9BF7E-18C2-452C-B139-4ED58D7A0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700A6223-AD38-426F-A6FE-7926CAEF3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D172AA94-449F-45EB-94E6-67C186C32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7D4F697-8937-4F4C-83C5-770B3FCB82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10AF1D59-5117-4D47-8414-4BB61F944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2387DC33-88B3-4718-8C94-41659EA33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D4E7EC64-4763-4F04-B2E4-E400364D72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581717DF-9FD4-47CB-9579-E34DF7E875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BCD8EF50-6E58-4B2D-90B6-AFF236A73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6524A268-142A-4CBF-BB8B-DC1FCBC8F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56A0E6F3-B76B-4813-B44B-56CE11A8A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A74CED8D-B902-4B76-9CC8-30A09B2FA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ED007BD7-ED56-4566-B1FF-707160024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90AD48D2-5BC8-4C80-B126-B1A201242B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BE14C82F-9F35-4D61-B758-7BCE32DE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6540CE06-9028-497A-AC64-CF0ED60A74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4825B3B-52CD-4F08-BA02-6C2B0EFED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6877A5EF-B8B8-44D3-AA57-4BBF89206D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00BB365C-9180-4208-92CF-AB6A88848C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8D1134D2-53A6-41D5-AC1A-5254A2FBD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" name="Rectangle 33">
              <a:extLst>
                <a:ext uri="{FF2B5EF4-FFF2-40B4-BE49-F238E27FC236}">
                  <a16:creationId xmlns:a16="http://schemas.microsoft.com/office/drawing/2014/main" id="{24C7FA73-07CD-479A-9B9E-DAD4D3B2B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AB24DF92-B081-4701-B58D-913261A00D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AB4DF275-6B82-4AA9-A7A9-138E631E30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972A3812-16AD-453E-B1E6-9F39894F7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8FB6759A-BAD8-4073-86A2-6DDD73DE2A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9FCCB0F4-1178-47C1-9EE2-234EA715C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CB01BF0B-7EB0-4C18-80BE-20D2EAC04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3266E9DA-C937-48E0-8F98-90A467760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A8A9C00D-0425-4E68-A1DE-BCE5BD6BB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46230904-E744-4B55-84FF-826A6B737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D4291668-8AF0-4784-BC06-870768F53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D917DCBD-774B-4AAF-92AE-D18289FFC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5" name="Rectangle 45">
              <a:extLst>
                <a:ext uri="{FF2B5EF4-FFF2-40B4-BE49-F238E27FC236}">
                  <a16:creationId xmlns:a16="http://schemas.microsoft.com/office/drawing/2014/main" id="{9E50122E-0F19-4D65-9CB2-E22C3EA84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BC28A765-6E8B-4352-BD0C-35474F70A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0AC30A17-F494-44EB-9817-1B8B255CE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6088D59F-32BD-4932-9C22-9AA0FCDA7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B18BBE45-5F21-47FA-B291-AC802D71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A1BD992D-1C4B-4E69-A627-A45D8958E0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71C0498-7105-455E-8B0A-233F850F1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F6FA78CC-C0B1-422F-B535-05580A971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49A1BACF-EE5E-46F8-8968-D4CF18BC0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AF8DFAF-8AF7-453E-AED7-89E59FBD7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F8C26D97-8DA4-4556-92E4-2AE66B36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EEF9D855-A8A7-44CC-919C-BEA327F254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11F0B045-803C-4067-A182-066EEB2C4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3C1FCACB-EFEF-4B54-99A6-E327A637C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68ACACB-DD9E-4155-84BF-8E4D43DEC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71" name="Rectangle 70">
              <a:extLst>
                <a:ext uri="{FF2B5EF4-FFF2-40B4-BE49-F238E27FC236}">
                  <a16:creationId xmlns:a16="http://schemas.microsoft.com/office/drawing/2014/main" id="{8A7B0AF6-6256-4262-A76E-47B08EAB92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>
              <a:extLst>
                <a:ext uri="{FF2B5EF4-FFF2-40B4-BE49-F238E27FC236}">
                  <a16:creationId xmlns:a16="http://schemas.microsoft.com/office/drawing/2014/main" id="{8034A3B1-2FBE-4771-84C6-797415E99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Immagine 6" descr="Immagine che contiene testo, mappa, grafica&#10;&#10;Descrizione generata automaticamente">
            <a:extLst>
              <a:ext uri="{FF2B5EF4-FFF2-40B4-BE49-F238E27FC236}">
                <a16:creationId xmlns:a16="http://schemas.microsoft.com/office/drawing/2014/main" id="{AB450CF0-B3AA-D96A-730A-EF904D5F5C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" b="9709"/>
          <a:stretch/>
        </p:blipFill>
        <p:spPr>
          <a:xfrm>
            <a:off x="904875" y="-101301"/>
            <a:ext cx="10535813" cy="5928142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BF3AEE19-128A-4FF8-954B-A9724F42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5895" y="2235200"/>
            <a:ext cx="10982062" cy="2396067"/>
            <a:chOff x="605895" y="2235200"/>
            <a:chExt cx="10982062" cy="2396067"/>
          </a:xfrm>
        </p:grpSpPr>
        <p:sp>
          <p:nvSpPr>
            <p:cNvPr id="75" name="Round Diagonal Corner Rectangle 7">
              <a:extLst>
                <a:ext uri="{FF2B5EF4-FFF2-40B4-BE49-F238E27FC236}">
                  <a16:creationId xmlns:a16="http://schemas.microsoft.com/office/drawing/2014/main" id="{80F57FCB-2163-4EF8-B6A7-023F6B877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82333" y="2235200"/>
              <a:ext cx="7027334" cy="2396067"/>
            </a:xfrm>
            <a:prstGeom prst="round2DiagRect">
              <a:avLst>
                <a:gd name="adj1" fmla="val 9246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7AB9C7F-4D09-4E13-BD9A-E5C14E37A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5895" y="2900097"/>
              <a:ext cx="10982062" cy="1211524"/>
              <a:chOff x="605895" y="2900097"/>
              <a:chExt cx="10982062" cy="1211524"/>
            </a:xfrm>
          </p:grpSpPr>
          <p:sp>
            <p:nvSpPr>
              <p:cNvPr id="77" name="Freeform 32">
                <a:extLst>
                  <a:ext uri="{FF2B5EF4-FFF2-40B4-BE49-F238E27FC236}">
                    <a16:creationId xmlns:a16="http://schemas.microsoft.com/office/drawing/2014/main" id="{043B40A6-216C-4409-942A-16B4141973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9653587" y="33797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8" name="Freeform 33">
                <a:extLst>
                  <a:ext uri="{FF2B5EF4-FFF2-40B4-BE49-F238E27FC236}">
                    <a16:creationId xmlns:a16="http://schemas.microsoft.com/office/drawing/2014/main" id="{6F5ED6F5-BEC7-4798-943B-12105A5178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078244" y="33107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9" name="Freeform 34">
                <a:extLst>
                  <a:ext uri="{FF2B5EF4-FFF2-40B4-BE49-F238E27FC236}">
                    <a16:creationId xmlns:a16="http://schemas.microsoft.com/office/drawing/2014/main" id="{45C6ABB9-CB59-444A-9A14-96A037BC4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1146631" y="35742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0" name="Freeform 37">
                <a:extLst>
                  <a:ext uri="{FF2B5EF4-FFF2-40B4-BE49-F238E27FC236}">
                    <a16:creationId xmlns:a16="http://schemas.microsoft.com/office/drawing/2014/main" id="{C5F74DA3-506A-4911-BADD-B5DADFA9C5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 flipV="1">
                <a:off x="10230644" y="30345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1" name="Freeform 35">
                <a:extLst>
                  <a:ext uri="{FF2B5EF4-FFF2-40B4-BE49-F238E27FC236}">
                    <a16:creationId xmlns:a16="http://schemas.microsoft.com/office/drawing/2014/main" id="{364BA096-7428-4C20-ABC8-CEBBC3E678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034587" y="25627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" name="Freeform 36">
                <a:extLst>
                  <a:ext uri="{FF2B5EF4-FFF2-40B4-BE49-F238E27FC236}">
                    <a16:creationId xmlns:a16="http://schemas.microsoft.com/office/drawing/2014/main" id="{25CA3B41-F8C1-48AF-B4B0-83A0E662A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747375" y="32326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3" name="Freeform 38">
                <a:extLst>
                  <a:ext uri="{FF2B5EF4-FFF2-40B4-BE49-F238E27FC236}">
                    <a16:creationId xmlns:a16="http://schemas.microsoft.com/office/drawing/2014/main" id="{A2E4BFFC-0D72-4691-AC6F-6D446092C8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1399044" y="30953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" name="Freeform 39">
                <a:extLst>
                  <a:ext uri="{FF2B5EF4-FFF2-40B4-BE49-F238E27FC236}">
                    <a16:creationId xmlns:a16="http://schemas.microsoft.com/office/drawing/2014/main" id="{7E81AA48-AA02-4008-9B21-B1BB050424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10353675" y="21531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5" name="Freeform 40">
                <a:extLst>
                  <a:ext uri="{FF2B5EF4-FFF2-40B4-BE49-F238E27FC236}">
                    <a16:creationId xmlns:a16="http://schemas.microsoft.com/office/drawing/2014/main" id="{08B8F28E-CB03-4B11-8575-F1AB3A12A3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848850" y="33088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" name="Rectangle 41">
                <a:extLst>
                  <a:ext uri="{FF2B5EF4-FFF2-40B4-BE49-F238E27FC236}">
                    <a16:creationId xmlns:a16="http://schemas.microsoft.com/office/drawing/2014/main" id="{6F2B917E-B873-4E35-8D18-F116784B50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5400000">
                <a:off x="9721056" y="32842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DA0EBFF7-C330-4AEE-806E-6A2D745425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2122751" y="3532184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2A66CF61-D72F-4E03-B74E-4BDD67D1CA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958445" y="3463128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04DE5338-105A-4EB0-8FE2-D41DC2F98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858308" y="3726653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:a16="http://schemas.microsoft.com/office/drawing/2014/main" id="{C9A1C85F-5B5B-47FA-8C0C-66F75C274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 flipV="1">
                <a:off x="1658407" y="3186902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1" name="Freeform 35">
                <a:extLst>
                  <a:ext uri="{FF2B5EF4-FFF2-40B4-BE49-F238E27FC236}">
                    <a16:creationId xmlns:a16="http://schemas.microsoft.com/office/drawing/2014/main" id="{75F79533-DD24-4E6A-83A1-9E21DF5651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860814" y="271515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2" name="Freeform 36">
                <a:extLst>
                  <a:ext uri="{FF2B5EF4-FFF2-40B4-BE49-F238E27FC236}">
                    <a16:creationId xmlns:a16="http://schemas.microsoft.com/office/drawing/2014/main" id="{376D6142-024F-4BD4-95B7-A6D05EF593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289314" y="3385079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3" name="Freeform 38">
                <a:extLst>
                  <a:ext uri="{FF2B5EF4-FFF2-40B4-BE49-F238E27FC236}">
                    <a16:creationId xmlns:a16="http://schemas.microsoft.com/office/drawing/2014/main" id="{CD28FD54-698D-4BAD-92FC-2897067450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605895" y="3247760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4" name="Freeform 39">
                <a:extLst>
                  <a:ext uri="{FF2B5EF4-FFF2-40B4-BE49-F238E27FC236}">
                    <a16:creationId xmlns:a16="http://schemas.microsoft.com/office/drawing/2014/main" id="{47EFA16F-61E8-404C-840D-A8AE44F51F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1532202" y="2305578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5" name="Freeform 40">
                <a:extLst>
                  <a:ext uri="{FF2B5EF4-FFF2-40B4-BE49-F238E27FC236}">
                    <a16:creationId xmlns:a16="http://schemas.microsoft.com/office/drawing/2014/main" id="{09E4A29B-6AEB-4F87-9189-F506B278A7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154501" y="346127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96" name="Rectangle 41">
                <a:extLst>
                  <a:ext uri="{FF2B5EF4-FFF2-40B4-BE49-F238E27FC236}">
                    <a16:creationId xmlns:a16="http://schemas.microsoft.com/office/drawing/2014/main" id="{338E5AEE-F711-46EB-9890-E720C8B852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rot="16200000" flipH="1">
                <a:off x="2448983" y="3436672"/>
                <a:ext cx="23813" cy="252413"/>
              </a:xfrm>
              <a:prstGeom prst="rect">
                <a:avLst/>
              </a:prstGeom>
              <a:solidFill>
                <a:schemeClr val="tx2">
                  <a:alpha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58000"/>
                  </a:srgbClr>
                </a:outerShdw>
              </a:effec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3C70A95-88EE-33E6-7E51-0CEC1CFB1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70" y="3112083"/>
            <a:ext cx="6361217" cy="13678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000" b="1" dirty="0" err="1"/>
              <a:t>Resilienza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 err="1"/>
              <a:t>grazie</a:t>
            </a:r>
            <a:r>
              <a:rPr lang="en-US" sz="4000" b="1" dirty="0"/>
              <a:t> per </a:t>
            </a:r>
            <a:r>
              <a:rPr lang="en-US" sz="4000" b="1" dirty="0" err="1"/>
              <a:t>l’attenzione</a:t>
            </a:r>
            <a:br>
              <a:rPr lang="en-US" sz="4000" b="1" dirty="0"/>
            </a:br>
            <a:r>
              <a:rPr lang="en-US" sz="4000" b="1" dirty="0"/>
              <a:t>Cap. Paolo </a:t>
            </a:r>
            <a:r>
              <a:rPr lang="en-US" sz="4000" b="1" dirty="0" err="1"/>
              <a:t>pignalosa</a:t>
            </a:r>
            <a:br>
              <a:rPr lang="en-US" sz="4000" b="1" dirty="0"/>
            </a:br>
            <a:br>
              <a:rPr lang="en-US" sz="4000" b="1" dirty="0"/>
            </a:br>
            <a:r>
              <a:rPr lang="en-US" sz="2200" b="1" cap="none" dirty="0" err="1"/>
              <a:t>Elaborato</a:t>
            </a:r>
            <a:r>
              <a:rPr lang="en-US" sz="2200" b="1" cap="none" dirty="0"/>
              <a:t> A </a:t>
            </a:r>
            <a:r>
              <a:rPr lang="en-US" sz="2200" b="1" cap="none" dirty="0" err="1"/>
              <a:t>Cura</a:t>
            </a:r>
            <a:r>
              <a:rPr lang="en-US" sz="2200" b="1" cap="none" dirty="0"/>
              <a:t> Di: Alessio Zambetti, </a:t>
            </a:r>
            <a:r>
              <a:rPr lang="en-US" sz="2200" b="1" cap="none" dirty="0" err="1"/>
              <a:t>Biologo</a:t>
            </a:r>
            <a:r>
              <a:rPr lang="en-US" sz="2200" b="1" cap="none" dirty="0"/>
              <a:t> Marino </a:t>
            </a:r>
            <a:r>
              <a:rPr lang="en-US" sz="2200" b="1" cap="none" dirty="0" err="1"/>
              <a:t>Oceanis</a:t>
            </a:r>
            <a:r>
              <a:rPr lang="en-US" sz="2200" b="1" cap="none" dirty="0"/>
              <a:t> </a:t>
            </a:r>
            <a:r>
              <a:rPr lang="en-US" sz="2200" b="1" cap="none" dirty="0" err="1"/>
              <a:t>Srl</a:t>
            </a:r>
            <a:endParaRPr lang="en-US" sz="2200" b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942910A-F54F-745D-DD7D-11D6DC727068}"/>
              </a:ext>
            </a:extLst>
          </p:cNvPr>
          <p:cNvSpPr/>
          <p:nvPr/>
        </p:nvSpPr>
        <p:spPr>
          <a:xfrm>
            <a:off x="0" y="5849943"/>
            <a:ext cx="12195610" cy="10350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Immagine che contiene Elementi grafici, Carattere, grafica, design&#10;&#10;Descrizione generata automaticamente">
            <a:extLst>
              <a:ext uri="{FF2B5EF4-FFF2-40B4-BE49-F238E27FC236}">
                <a16:creationId xmlns:a16="http://schemas.microsoft.com/office/drawing/2014/main" id="{AAA10C06-7613-6DB1-A925-F887CA3C2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10" y="5881609"/>
            <a:ext cx="1281155" cy="883308"/>
          </a:xfrm>
          <a:prstGeom prst="rect">
            <a:avLst/>
          </a:prstGeom>
        </p:spPr>
      </p:pic>
      <p:pic>
        <p:nvPicPr>
          <p:cNvPr id="9" name="Immagine 8" descr="Immagine che contiene pesce, Pinna, Biologia marina, Organismo&#10;&#10;Descrizione generata automaticamente">
            <a:extLst>
              <a:ext uri="{FF2B5EF4-FFF2-40B4-BE49-F238E27FC236}">
                <a16:creationId xmlns:a16="http://schemas.microsoft.com/office/drawing/2014/main" id="{B27361E5-581B-A6C7-6203-7AC3FA743E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93" y="5849943"/>
            <a:ext cx="3277751" cy="1060211"/>
          </a:xfrm>
          <a:prstGeom prst="rect">
            <a:avLst/>
          </a:prstGeom>
        </p:spPr>
      </p:pic>
      <p:pic>
        <p:nvPicPr>
          <p:cNvPr id="10" name="Immagine 9" descr="Immagine che contiene Elementi grafici, clipart, grafica, logo&#10;&#10;Descrizione generata automaticamente">
            <a:extLst>
              <a:ext uri="{FF2B5EF4-FFF2-40B4-BE49-F238E27FC236}">
                <a16:creationId xmlns:a16="http://schemas.microsoft.com/office/drawing/2014/main" id="{4E272BDD-0293-D23C-D3C8-650160316A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0399" y="5942806"/>
            <a:ext cx="1333488" cy="79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75</TotalTime>
  <Words>196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2" baseType="lpstr">
      <vt:lpstr>Arial</vt:lpstr>
      <vt:lpstr>Tw Cen MT</vt:lpstr>
      <vt:lpstr>Circuito</vt:lpstr>
      <vt:lpstr>“Granchio blu” quale strategia? Ci sarà un futuro per allevatori e pescatori?  </vt:lpstr>
      <vt:lpstr>SOLO UN PROBLEMA ATTUALE ? </vt:lpstr>
      <vt:lpstr>DATA COLLECTION</vt:lpstr>
      <vt:lpstr>COLLECTION</vt:lpstr>
      <vt:lpstr>Linee guida</vt:lpstr>
      <vt:lpstr>Presentazione standard di PowerPoint</vt:lpstr>
      <vt:lpstr>NON SOLO UN USO ALIMENTARE IN SEGUITO AL PRELIEVO E AL CONTROLLO ZONALE DELLA BIOMASSA</vt:lpstr>
      <vt:lpstr>Presentazione standard di PowerPoint</vt:lpstr>
      <vt:lpstr>Resilienza  grazie per l’attenzione Cap. Paolo pignalosa  Elaborato A Cura Di: Alessio Zambetti, Biologo Marino Oceanis Srl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“Granchio blu” quale strategia? Ci sarà un futuro per allevatori e pescatori?  </dc:title>
  <dc:creator>alessio zambetti</dc:creator>
  <cp:lastModifiedBy>alessio zambetti</cp:lastModifiedBy>
  <cp:revision>3</cp:revision>
  <dcterms:created xsi:type="dcterms:W3CDTF">2023-10-06T13:03:10Z</dcterms:created>
  <dcterms:modified xsi:type="dcterms:W3CDTF">2023-10-06T14:43:21Z</dcterms:modified>
</cp:coreProperties>
</file>